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0"/>
  </p:handoutMasterIdLst>
  <p:sldIdLst>
    <p:sldId id="265" r:id="rId2"/>
    <p:sldId id="280" r:id="rId3"/>
    <p:sldId id="257" r:id="rId4"/>
    <p:sldId id="274" r:id="rId5"/>
    <p:sldId id="268" r:id="rId6"/>
    <p:sldId id="267" r:id="rId7"/>
    <p:sldId id="275" r:id="rId8"/>
    <p:sldId id="276" r:id="rId9"/>
  </p:sldIdLst>
  <p:sldSz cx="9144000" cy="6858000" type="screen4x3"/>
  <p:notesSz cx="7099300" cy="102346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8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6867B-CE34-4CBB-A194-086D4EA81B9C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DD5C2-50A4-488F-9FEA-EF23C4B358B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27349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8911-38C7-44A1-9367-05CCCF02EE22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A6E3F-FFF5-49AE-90E4-DC42CF8B7CA2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8911-38C7-44A1-9367-05CCCF02EE22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A6E3F-FFF5-49AE-90E4-DC42CF8B7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8911-38C7-44A1-9367-05CCCF02EE22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A6E3F-FFF5-49AE-90E4-DC42CF8B7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8911-38C7-44A1-9367-05CCCF02EE22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A6E3F-FFF5-49AE-90E4-DC42CF8B7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8911-38C7-44A1-9367-05CCCF02EE22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A6E3F-FFF5-49AE-90E4-DC42CF8B7CA2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8911-38C7-44A1-9367-05CCCF02EE22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A6E3F-FFF5-49AE-90E4-DC42CF8B7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8911-38C7-44A1-9367-05CCCF02EE22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A6E3F-FFF5-49AE-90E4-DC42CF8B7CA2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8911-38C7-44A1-9367-05CCCF02EE22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A6E3F-FFF5-49AE-90E4-DC42CF8B7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8911-38C7-44A1-9367-05CCCF02EE22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A6E3F-FFF5-49AE-90E4-DC42CF8B7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8911-38C7-44A1-9367-05CCCF02EE22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A6E3F-FFF5-49AE-90E4-DC42CF8B7CA2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8911-38C7-44A1-9367-05CCCF02EE22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A6E3F-FFF5-49AE-90E4-DC42CF8B7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2E58911-38C7-44A1-9367-05CCCF02EE22}" type="datetimeFigureOut">
              <a:rPr lang="zh-TW" altLang="en-US" smtClean="0"/>
              <a:t>2014/10/9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04A6E3F-FFF5-49AE-90E4-DC42CF8B7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Slightly More Expensive Solution</a:t>
            </a:r>
            <a:endParaRPr lang="zh-TW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60848"/>
            <a:ext cx="5283219" cy="3747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2555776" y="6228020"/>
            <a:ext cx="3658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Measurement Computing USB 1208LS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49866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Installation and Setting-up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Install MCCDAQ</a:t>
            </a:r>
            <a:endParaRPr lang="zh-TW" altLang="en-US" dirty="0"/>
          </a:p>
          <a:p>
            <a:endParaRPr lang="en-US" altLang="zh-TW" dirty="0"/>
          </a:p>
          <a:p>
            <a:r>
              <a:rPr lang="en-US" altLang="zh-TW" dirty="0" smtClean="0"/>
              <a:t>Install </a:t>
            </a:r>
            <a:r>
              <a:rPr lang="en-US" altLang="zh-TW" dirty="0" err="1" smtClean="0"/>
              <a:t>PyUniversalLibrary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en-US" altLang="zh-TW" dirty="0" smtClean="0"/>
              <a:t>Plugin the MCC USB1208-LS DAQ device</a:t>
            </a:r>
          </a:p>
          <a:p>
            <a:endParaRPr lang="en-US" altLang="zh-TW" dirty="0"/>
          </a:p>
          <a:p>
            <a:r>
              <a:rPr lang="en-US" altLang="zh-TW" dirty="0" smtClean="0"/>
              <a:t>Initiate </a:t>
            </a:r>
            <a:r>
              <a:rPr lang="en-US" altLang="zh-TW" dirty="0" err="1" smtClean="0"/>
              <a:t>InstaCal</a:t>
            </a:r>
            <a:r>
              <a:rPr lang="en-US" altLang="zh-TW" dirty="0" smtClean="0"/>
              <a:t>. Press the refresh icon to recognize the device </a:t>
            </a:r>
            <a:r>
              <a:rPr lang="en-US" altLang="zh-TW" smtClean="0"/>
              <a:t>plugged in</a:t>
            </a:r>
            <a:endParaRPr lang="en-US" altLang="zh-TW" dirty="0" smtClean="0"/>
          </a:p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055369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Pin Configuration</a:t>
            </a:r>
            <a:endParaRPr lang="zh-TW" alt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55"/>
          <a:stretch/>
        </p:blipFill>
        <p:spPr bwMode="auto">
          <a:xfrm rot="5400000">
            <a:off x="5296342" y="1264498"/>
            <a:ext cx="307727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字方塊 3"/>
          <p:cNvSpPr txBox="1"/>
          <p:nvPr/>
        </p:nvSpPr>
        <p:spPr>
          <a:xfrm>
            <a:off x="2555776" y="6228020"/>
            <a:ext cx="3658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Measurement Computing USB 1208LS</a:t>
            </a:r>
            <a:endParaRPr lang="zh-TW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9240" y="1787104"/>
            <a:ext cx="3800475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4540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55"/>
          <a:stretch/>
        </p:blipFill>
        <p:spPr bwMode="auto">
          <a:xfrm rot="5400000">
            <a:off x="1265851" y="-1020151"/>
            <a:ext cx="6612298" cy="9144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6703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Sending Output from Digital Terminals</a:t>
            </a:r>
            <a:endParaRPr lang="zh-TW" alt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56792"/>
            <a:ext cx="5935342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文字方塊 9"/>
          <p:cNvSpPr txBox="1"/>
          <p:nvPr/>
        </p:nvSpPr>
        <p:spPr>
          <a:xfrm>
            <a:off x="4636977" y="5724613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Pin 21</a:t>
            </a:r>
            <a:endParaRPr lang="zh-TW" altLang="en-US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3297562" y="4483497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Pin 29</a:t>
            </a:r>
            <a:endParaRPr lang="zh-TW" altLang="en-US" dirty="0"/>
          </a:p>
        </p:txBody>
      </p:sp>
      <p:pic>
        <p:nvPicPr>
          <p:cNvPr id="8196" name="Picture 4" descr="http://media.digikey.com/photos/Optek%20Photos/MFG_OP265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手繪多邊形 13"/>
          <p:cNvSpPr/>
          <p:nvPr/>
        </p:nvSpPr>
        <p:spPr>
          <a:xfrm>
            <a:off x="812634" y="4483497"/>
            <a:ext cx="3715823" cy="802606"/>
          </a:xfrm>
          <a:custGeom>
            <a:avLst/>
            <a:gdLst>
              <a:gd name="connsiteX0" fmla="*/ 3715823 w 3715823"/>
              <a:gd name="connsiteY0" fmla="*/ 184297 h 802606"/>
              <a:gd name="connsiteX1" fmla="*/ 3532943 w 3715823"/>
              <a:gd name="connsiteY1" fmla="*/ 245257 h 802606"/>
              <a:gd name="connsiteX2" fmla="*/ 3428440 w 3715823"/>
              <a:gd name="connsiteY2" fmla="*/ 271383 h 802606"/>
              <a:gd name="connsiteX3" fmla="*/ 3393606 w 3715823"/>
              <a:gd name="connsiteY3" fmla="*/ 288800 h 802606"/>
              <a:gd name="connsiteX4" fmla="*/ 3367480 w 3715823"/>
              <a:gd name="connsiteY4" fmla="*/ 306217 h 802606"/>
              <a:gd name="connsiteX5" fmla="*/ 3315229 w 3715823"/>
              <a:gd name="connsiteY5" fmla="*/ 314926 h 802606"/>
              <a:gd name="connsiteX6" fmla="*/ 3280395 w 3715823"/>
              <a:gd name="connsiteY6" fmla="*/ 332343 h 802606"/>
              <a:gd name="connsiteX7" fmla="*/ 3254269 w 3715823"/>
              <a:gd name="connsiteY7" fmla="*/ 349760 h 802606"/>
              <a:gd name="connsiteX8" fmla="*/ 3193309 w 3715823"/>
              <a:gd name="connsiteY8" fmla="*/ 367177 h 802606"/>
              <a:gd name="connsiteX9" fmla="*/ 3167183 w 3715823"/>
              <a:gd name="connsiteY9" fmla="*/ 375886 h 802606"/>
              <a:gd name="connsiteX10" fmla="*/ 3106223 w 3715823"/>
              <a:gd name="connsiteY10" fmla="*/ 410720 h 802606"/>
              <a:gd name="connsiteX11" fmla="*/ 2993012 w 3715823"/>
              <a:gd name="connsiteY11" fmla="*/ 436846 h 802606"/>
              <a:gd name="connsiteX12" fmla="*/ 2940760 w 3715823"/>
              <a:gd name="connsiteY12" fmla="*/ 454263 h 802606"/>
              <a:gd name="connsiteX13" fmla="*/ 2888509 w 3715823"/>
              <a:gd name="connsiteY13" fmla="*/ 471680 h 802606"/>
              <a:gd name="connsiteX14" fmla="*/ 2775297 w 3715823"/>
              <a:gd name="connsiteY14" fmla="*/ 489097 h 802606"/>
              <a:gd name="connsiteX15" fmla="*/ 2688212 w 3715823"/>
              <a:gd name="connsiteY15" fmla="*/ 515223 h 802606"/>
              <a:gd name="connsiteX16" fmla="*/ 2618543 w 3715823"/>
              <a:gd name="connsiteY16" fmla="*/ 532640 h 802606"/>
              <a:gd name="connsiteX17" fmla="*/ 2522749 w 3715823"/>
              <a:gd name="connsiteY17" fmla="*/ 558766 h 802606"/>
              <a:gd name="connsiteX18" fmla="*/ 2487915 w 3715823"/>
              <a:gd name="connsiteY18" fmla="*/ 576183 h 802606"/>
              <a:gd name="connsiteX19" fmla="*/ 2409537 w 3715823"/>
              <a:gd name="connsiteY19" fmla="*/ 593600 h 802606"/>
              <a:gd name="connsiteX20" fmla="*/ 2305035 w 3715823"/>
              <a:gd name="connsiteY20" fmla="*/ 611017 h 802606"/>
              <a:gd name="connsiteX21" fmla="*/ 2165697 w 3715823"/>
              <a:gd name="connsiteY21" fmla="*/ 645852 h 802606"/>
              <a:gd name="connsiteX22" fmla="*/ 1887023 w 3715823"/>
              <a:gd name="connsiteY22" fmla="*/ 680686 h 802606"/>
              <a:gd name="connsiteX23" fmla="*/ 1721560 w 3715823"/>
              <a:gd name="connsiteY23" fmla="*/ 715520 h 802606"/>
              <a:gd name="connsiteX24" fmla="*/ 1686726 w 3715823"/>
              <a:gd name="connsiteY24" fmla="*/ 724229 h 802606"/>
              <a:gd name="connsiteX25" fmla="*/ 1495137 w 3715823"/>
              <a:gd name="connsiteY25" fmla="*/ 741646 h 802606"/>
              <a:gd name="connsiteX26" fmla="*/ 1277423 w 3715823"/>
              <a:gd name="connsiteY26" fmla="*/ 776480 h 802606"/>
              <a:gd name="connsiteX27" fmla="*/ 1172920 w 3715823"/>
              <a:gd name="connsiteY27" fmla="*/ 793897 h 802606"/>
              <a:gd name="connsiteX28" fmla="*/ 1077126 w 3715823"/>
              <a:gd name="connsiteY28" fmla="*/ 802606 h 802606"/>
              <a:gd name="connsiteX29" fmla="*/ 476235 w 3715823"/>
              <a:gd name="connsiteY29" fmla="*/ 793897 h 802606"/>
              <a:gd name="connsiteX30" fmla="*/ 397857 w 3715823"/>
              <a:gd name="connsiteY30" fmla="*/ 776480 h 802606"/>
              <a:gd name="connsiteX31" fmla="*/ 328189 w 3715823"/>
              <a:gd name="connsiteY31" fmla="*/ 767772 h 802606"/>
              <a:gd name="connsiteX32" fmla="*/ 267229 w 3715823"/>
              <a:gd name="connsiteY32" fmla="*/ 759063 h 802606"/>
              <a:gd name="connsiteX33" fmla="*/ 206269 w 3715823"/>
              <a:gd name="connsiteY33" fmla="*/ 706812 h 802606"/>
              <a:gd name="connsiteX34" fmla="*/ 171435 w 3715823"/>
              <a:gd name="connsiteY34" fmla="*/ 698103 h 802606"/>
              <a:gd name="connsiteX35" fmla="*/ 154017 w 3715823"/>
              <a:gd name="connsiteY35" fmla="*/ 663269 h 802606"/>
              <a:gd name="connsiteX36" fmla="*/ 110475 w 3715823"/>
              <a:gd name="connsiteY36" fmla="*/ 654560 h 802606"/>
              <a:gd name="connsiteX37" fmla="*/ 84349 w 3715823"/>
              <a:gd name="connsiteY37" fmla="*/ 593600 h 802606"/>
              <a:gd name="connsiteX38" fmla="*/ 40806 w 3715823"/>
              <a:gd name="connsiteY38" fmla="*/ 532640 h 802606"/>
              <a:gd name="connsiteX39" fmla="*/ 23389 w 3715823"/>
              <a:gd name="connsiteY39" fmla="*/ 497806 h 802606"/>
              <a:gd name="connsiteX40" fmla="*/ 5972 w 3715823"/>
              <a:gd name="connsiteY40" fmla="*/ 428137 h 802606"/>
              <a:gd name="connsiteX41" fmla="*/ 32097 w 3715823"/>
              <a:gd name="connsiteY41" fmla="*/ 193006 h 802606"/>
              <a:gd name="connsiteX42" fmla="*/ 49515 w 3715823"/>
              <a:gd name="connsiteY42" fmla="*/ 175589 h 802606"/>
              <a:gd name="connsiteX43" fmla="*/ 93057 w 3715823"/>
              <a:gd name="connsiteY43" fmla="*/ 97212 h 802606"/>
              <a:gd name="connsiteX44" fmla="*/ 110475 w 3715823"/>
              <a:gd name="connsiteY44" fmla="*/ 79794 h 802606"/>
              <a:gd name="connsiteX45" fmla="*/ 136600 w 3715823"/>
              <a:gd name="connsiteY45" fmla="*/ 71086 h 802606"/>
              <a:gd name="connsiteX46" fmla="*/ 162726 w 3715823"/>
              <a:gd name="connsiteY46" fmla="*/ 53669 h 802606"/>
              <a:gd name="connsiteX47" fmla="*/ 223686 w 3715823"/>
              <a:gd name="connsiteY47" fmla="*/ 36252 h 802606"/>
              <a:gd name="connsiteX48" fmla="*/ 267229 w 3715823"/>
              <a:gd name="connsiteY48" fmla="*/ 1417 h 802606"/>
              <a:gd name="connsiteX49" fmla="*/ 302063 w 3715823"/>
              <a:gd name="connsiteY49" fmla="*/ 1417 h 802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715823" h="802606">
                <a:moveTo>
                  <a:pt x="3715823" y="184297"/>
                </a:moveTo>
                <a:cubicBezTo>
                  <a:pt x="3603471" y="206768"/>
                  <a:pt x="3753729" y="174290"/>
                  <a:pt x="3532943" y="245257"/>
                </a:cubicBezTo>
                <a:cubicBezTo>
                  <a:pt x="3498759" y="256245"/>
                  <a:pt x="3462712" y="260673"/>
                  <a:pt x="3428440" y="271383"/>
                </a:cubicBezTo>
                <a:cubicBezTo>
                  <a:pt x="3416049" y="275255"/>
                  <a:pt x="3404877" y="282359"/>
                  <a:pt x="3393606" y="288800"/>
                </a:cubicBezTo>
                <a:cubicBezTo>
                  <a:pt x="3384519" y="293993"/>
                  <a:pt x="3377409" y="302907"/>
                  <a:pt x="3367480" y="306217"/>
                </a:cubicBezTo>
                <a:cubicBezTo>
                  <a:pt x="3350729" y="311801"/>
                  <a:pt x="3332646" y="312023"/>
                  <a:pt x="3315229" y="314926"/>
                </a:cubicBezTo>
                <a:cubicBezTo>
                  <a:pt x="3303618" y="320732"/>
                  <a:pt x="3291666" y="325902"/>
                  <a:pt x="3280395" y="332343"/>
                </a:cubicBezTo>
                <a:cubicBezTo>
                  <a:pt x="3271308" y="337536"/>
                  <a:pt x="3263987" y="345873"/>
                  <a:pt x="3254269" y="349760"/>
                </a:cubicBezTo>
                <a:cubicBezTo>
                  <a:pt x="3234647" y="357609"/>
                  <a:pt x="3213551" y="361104"/>
                  <a:pt x="3193309" y="367177"/>
                </a:cubicBezTo>
                <a:cubicBezTo>
                  <a:pt x="3184516" y="369815"/>
                  <a:pt x="3175394" y="371781"/>
                  <a:pt x="3167183" y="375886"/>
                </a:cubicBezTo>
                <a:cubicBezTo>
                  <a:pt x="3104346" y="407304"/>
                  <a:pt x="3182555" y="380187"/>
                  <a:pt x="3106223" y="410720"/>
                </a:cubicBezTo>
                <a:cubicBezTo>
                  <a:pt x="3053095" y="431971"/>
                  <a:pt x="3051356" y="428511"/>
                  <a:pt x="2993012" y="436846"/>
                </a:cubicBezTo>
                <a:lnTo>
                  <a:pt x="2940760" y="454263"/>
                </a:lnTo>
                <a:cubicBezTo>
                  <a:pt x="2923343" y="460069"/>
                  <a:pt x="2906655" y="468888"/>
                  <a:pt x="2888509" y="471680"/>
                </a:cubicBezTo>
                <a:cubicBezTo>
                  <a:pt x="2850772" y="477486"/>
                  <a:pt x="2812737" y="481609"/>
                  <a:pt x="2775297" y="489097"/>
                </a:cubicBezTo>
                <a:cubicBezTo>
                  <a:pt x="2699143" y="504328"/>
                  <a:pt x="2737151" y="501876"/>
                  <a:pt x="2688212" y="515223"/>
                </a:cubicBezTo>
                <a:cubicBezTo>
                  <a:pt x="2665118" y="521522"/>
                  <a:pt x="2618543" y="532640"/>
                  <a:pt x="2618543" y="532640"/>
                </a:cubicBezTo>
                <a:cubicBezTo>
                  <a:pt x="2538674" y="572574"/>
                  <a:pt x="2638738" y="527132"/>
                  <a:pt x="2522749" y="558766"/>
                </a:cubicBezTo>
                <a:cubicBezTo>
                  <a:pt x="2510225" y="562182"/>
                  <a:pt x="2500323" y="572365"/>
                  <a:pt x="2487915" y="576183"/>
                </a:cubicBezTo>
                <a:cubicBezTo>
                  <a:pt x="2462335" y="584054"/>
                  <a:pt x="2435828" y="588592"/>
                  <a:pt x="2409537" y="593600"/>
                </a:cubicBezTo>
                <a:cubicBezTo>
                  <a:pt x="2374846" y="600208"/>
                  <a:pt x="2305035" y="611017"/>
                  <a:pt x="2305035" y="611017"/>
                </a:cubicBezTo>
                <a:cubicBezTo>
                  <a:pt x="2240211" y="643428"/>
                  <a:pt x="2278659" y="628473"/>
                  <a:pt x="2165697" y="645852"/>
                </a:cubicBezTo>
                <a:cubicBezTo>
                  <a:pt x="2036479" y="665732"/>
                  <a:pt x="2027274" y="665103"/>
                  <a:pt x="1887023" y="680686"/>
                </a:cubicBezTo>
                <a:cubicBezTo>
                  <a:pt x="1753851" y="713979"/>
                  <a:pt x="1884317" y="682968"/>
                  <a:pt x="1721560" y="715520"/>
                </a:cubicBezTo>
                <a:cubicBezTo>
                  <a:pt x="1709824" y="717867"/>
                  <a:pt x="1698616" y="722857"/>
                  <a:pt x="1686726" y="724229"/>
                </a:cubicBezTo>
                <a:cubicBezTo>
                  <a:pt x="1623022" y="731580"/>
                  <a:pt x="1559000" y="735840"/>
                  <a:pt x="1495137" y="741646"/>
                </a:cubicBezTo>
                <a:cubicBezTo>
                  <a:pt x="1414050" y="795705"/>
                  <a:pt x="1489273" y="751557"/>
                  <a:pt x="1277423" y="776480"/>
                </a:cubicBezTo>
                <a:cubicBezTo>
                  <a:pt x="1242350" y="780606"/>
                  <a:pt x="1207938" y="789329"/>
                  <a:pt x="1172920" y="793897"/>
                </a:cubicBezTo>
                <a:cubicBezTo>
                  <a:pt x="1141126" y="798044"/>
                  <a:pt x="1109057" y="799703"/>
                  <a:pt x="1077126" y="802606"/>
                </a:cubicBezTo>
                <a:cubicBezTo>
                  <a:pt x="876829" y="799703"/>
                  <a:pt x="676405" y="801596"/>
                  <a:pt x="476235" y="793897"/>
                </a:cubicBezTo>
                <a:cubicBezTo>
                  <a:pt x="449491" y="792868"/>
                  <a:pt x="424213" y="781131"/>
                  <a:pt x="397857" y="776480"/>
                </a:cubicBezTo>
                <a:cubicBezTo>
                  <a:pt x="374810" y="772413"/>
                  <a:pt x="351387" y="770865"/>
                  <a:pt x="328189" y="767772"/>
                </a:cubicBezTo>
                <a:lnTo>
                  <a:pt x="267229" y="759063"/>
                </a:lnTo>
                <a:cubicBezTo>
                  <a:pt x="249798" y="741632"/>
                  <a:pt x="228614" y="717984"/>
                  <a:pt x="206269" y="706812"/>
                </a:cubicBezTo>
                <a:cubicBezTo>
                  <a:pt x="195564" y="701459"/>
                  <a:pt x="183046" y="701006"/>
                  <a:pt x="171435" y="698103"/>
                </a:cubicBezTo>
                <a:cubicBezTo>
                  <a:pt x="165629" y="686492"/>
                  <a:pt x="164581" y="670815"/>
                  <a:pt x="154017" y="663269"/>
                </a:cubicBezTo>
                <a:cubicBezTo>
                  <a:pt x="141973" y="654666"/>
                  <a:pt x="120941" y="665026"/>
                  <a:pt x="110475" y="654560"/>
                </a:cubicBezTo>
                <a:cubicBezTo>
                  <a:pt x="94843" y="638927"/>
                  <a:pt x="94236" y="613374"/>
                  <a:pt x="84349" y="593600"/>
                </a:cubicBezTo>
                <a:cubicBezTo>
                  <a:pt x="75134" y="575170"/>
                  <a:pt x="50673" y="548427"/>
                  <a:pt x="40806" y="532640"/>
                </a:cubicBezTo>
                <a:cubicBezTo>
                  <a:pt x="33926" y="521631"/>
                  <a:pt x="27494" y="510122"/>
                  <a:pt x="23389" y="497806"/>
                </a:cubicBezTo>
                <a:cubicBezTo>
                  <a:pt x="15819" y="475097"/>
                  <a:pt x="5972" y="428137"/>
                  <a:pt x="5972" y="428137"/>
                </a:cubicBezTo>
                <a:cubicBezTo>
                  <a:pt x="11008" y="307255"/>
                  <a:pt x="-23382" y="262353"/>
                  <a:pt x="32097" y="193006"/>
                </a:cubicBezTo>
                <a:cubicBezTo>
                  <a:pt x="37226" y="186595"/>
                  <a:pt x="43709" y="181395"/>
                  <a:pt x="49515" y="175589"/>
                </a:cubicBezTo>
                <a:cubicBezTo>
                  <a:pt x="60465" y="142736"/>
                  <a:pt x="63111" y="127158"/>
                  <a:pt x="93057" y="97212"/>
                </a:cubicBezTo>
                <a:cubicBezTo>
                  <a:pt x="98863" y="91406"/>
                  <a:pt x="103434" y="84019"/>
                  <a:pt x="110475" y="79794"/>
                </a:cubicBezTo>
                <a:cubicBezTo>
                  <a:pt x="118346" y="75071"/>
                  <a:pt x="127892" y="73989"/>
                  <a:pt x="136600" y="71086"/>
                </a:cubicBezTo>
                <a:cubicBezTo>
                  <a:pt x="145309" y="65280"/>
                  <a:pt x="153365" y="58350"/>
                  <a:pt x="162726" y="53669"/>
                </a:cubicBezTo>
                <a:cubicBezTo>
                  <a:pt x="175223" y="47421"/>
                  <a:pt x="212520" y="39043"/>
                  <a:pt x="223686" y="36252"/>
                </a:cubicBezTo>
                <a:cubicBezTo>
                  <a:pt x="234716" y="25221"/>
                  <a:pt x="251847" y="5812"/>
                  <a:pt x="267229" y="1417"/>
                </a:cubicBezTo>
                <a:cubicBezTo>
                  <a:pt x="278394" y="-1773"/>
                  <a:pt x="290452" y="1417"/>
                  <a:pt x="302063" y="1417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手繪多邊形 14"/>
          <p:cNvSpPr/>
          <p:nvPr/>
        </p:nvSpPr>
        <p:spPr>
          <a:xfrm>
            <a:off x="1245326" y="4650327"/>
            <a:ext cx="4214948" cy="1445673"/>
          </a:xfrm>
          <a:custGeom>
            <a:avLst/>
            <a:gdLst>
              <a:gd name="connsiteX0" fmla="*/ 4214948 w 4214948"/>
              <a:gd name="connsiteY0" fmla="*/ 705444 h 1445673"/>
              <a:gd name="connsiteX1" fmla="*/ 3631474 w 4214948"/>
              <a:gd name="connsiteY1" fmla="*/ 1036370 h 1445673"/>
              <a:gd name="connsiteX2" fmla="*/ 3422468 w 4214948"/>
              <a:gd name="connsiteY2" fmla="*/ 1175707 h 1445673"/>
              <a:gd name="connsiteX3" fmla="*/ 3344091 w 4214948"/>
              <a:gd name="connsiteY3" fmla="*/ 1236667 h 1445673"/>
              <a:gd name="connsiteX4" fmla="*/ 3143794 w 4214948"/>
              <a:gd name="connsiteY4" fmla="*/ 1323753 h 1445673"/>
              <a:gd name="connsiteX5" fmla="*/ 3091543 w 4214948"/>
              <a:gd name="connsiteY5" fmla="*/ 1358587 h 1445673"/>
              <a:gd name="connsiteX6" fmla="*/ 3013165 w 4214948"/>
              <a:gd name="connsiteY6" fmla="*/ 1376004 h 1445673"/>
              <a:gd name="connsiteX7" fmla="*/ 2908663 w 4214948"/>
              <a:gd name="connsiteY7" fmla="*/ 1410839 h 1445673"/>
              <a:gd name="connsiteX8" fmla="*/ 2882537 w 4214948"/>
              <a:gd name="connsiteY8" fmla="*/ 1428256 h 1445673"/>
              <a:gd name="connsiteX9" fmla="*/ 2760617 w 4214948"/>
              <a:gd name="connsiteY9" fmla="*/ 1445673 h 1445673"/>
              <a:gd name="connsiteX10" fmla="*/ 2368731 w 4214948"/>
              <a:gd name="connsiteY10" fmla="*/ 1428256 h 1445673"/>
              <a:gd name="connsiteX11" fmla="*/ 2290354 w 4214948"/>
              <a:gd name="connsiteY11" fmla="*/ 1410839 h 1445673"/>
              <a:gd name="connsiteX12" fmla="*/ 2151017 w 4214948"/>
              <a:gd name="connsiteY12" fmla="*/ 1358587 h 1445673"/>
              <a:gd name="connsiteX13" fmla="*/ 2072640 w 4214948"/>
              <a:gd name="connsiteY13" fmla="*/ 1323753 h 1445673"/>
              <a:gd name="connsiteX14" fmla="*/ 2046514 w 4214948"/>
              <a:gd name="connsiteY14" fmla="*/ 1315044 h 1445673"/>
              <a:gd name="connsiteX15" fmla="*/ 2002971 w 4214948"/>
              <a:gd name="connsiteY15" fmla="*/ 1297627 h 1445673"/>
              <a:gd name="connsiteX16" fmla="*/ 1968137 w 4214948"/>
              <a:gd name="connsiteY16" fmla="*/ 1262793 h 1445673"/>
              <a:gd name="connsiteX17" fmla="*/ 1933303 w 4214948"/>
              <a:gd name="connsiteY17" fmla="*/ 1245376 h 1445673"/>
              <a:gd name="connsiteX18" fmla="*/ 1811383 w 4214948"/>
              <a:gd name="connsiteY18" fmla="*/ 1123456 h 1445673"/>
              <a:gd name="connsiteX19" fmla="*/ 1785257 w 4214948"/>
              <a:gd name="connsiteY19" fmla="*/ 1097330 h 1445673"/>
              <a:gd name="connsiteX20" fmla="*/ 1724297 w 4214948"/>
              <a:gd name="connsiteY20" fmla="*/ 1062496 h 1445673"/>
              <a:gd name="connsiteX21" fmla="*/ 1689463 w 4214948"/>
              <a:gd name="connsiteY21" fmla="*/ 1001536 h 1445673"/>
              <a:gd name="connsiteX22" fmla="*/ 1637211 w 4214948"/>
              <a:gd name="connsiteY22" fmla="*/ 966702 h 1445673"/>
              <a:gd name="connsiteX23" fmla="*/ 1550125 w 4214948"/>
              <a:gd name="connsiteY23" fmla="*/ 897033 h 1445673"/>
              <a:gd name="connsiteX24" fmla="*/ 1497874 w 4214948"/>
              <a:gd name="connsiteY24" fmla="*/ 862199 h 1445673"/>
              <a:gd name="connsiteX25" fmla="*/ 1410788 w 4214948"/>
              <a:gd name="connsiteY25" fmla="*/ 757696 h 1445673"/>
              <a:gd name="connsiteX26" fmla="*/ 1349828 w 4214948"/>
              <a:gd name="connsiteY26" fmla="*/ 722862 h 1445673"/>
              <a:gd name="connsiteX27" fmla="*/ 1245325 w 4214948"/>
              <a:gd name="connsiteY27" fmla="*/ 644484 h 1445673"/>
              <a:gd name="connsiteX28" fmla="*/ 1210491 w 4214948"/>
              <a:gd name="connsiteY28" fmla="*/ 618359 h 1445673"/>
              <a:gd name="connsiteX29" fmla="*/ 1140823 w 4214948"/>
              <a:gd name="connsiteY29" fmla="*/ 557399 h 1445673"/>
              <a:gd name="connsiteX30" fmla="*/ 1105988 w 4214948"/>
              <a:gd name="connsiteY30" fmla="*/ 522564 h 1445673"/>
              <a:gd name="connsiteX31" fmla="*/ 1010194 w 4214948"/>
              <a:gd name="connsiteY31" fmla="*/ 461604 h 1445673"/>
              <a:gd name="connsiteX32" fmla="*/ 984068 w 4214948"/>
              <a:gd name="connsiteY32" fmla="*/ 452896 h 1445673"/>
              <a:gd name="connsiteX33" fmla="*/ 940525 w 4214948"/>
              <a:gd name="connsiteY33" fmla="*/ 418062 h 1445673"/>
              <a:gd name="connsiteX34" fmla="*/ 862148 w 4214948"/>
              <a:gd name="connsiteY34" fmla="*/ 357102 h 1445673"/>
              <a:gd name="connsiteX35" fmla="*/ 809897 w 4214948"/>
              <a:gd name="connsiteY35" fmla="*/ 339684 h 1445673"/>
              <a:gd name="connsiteX36" fmla="*/ 757645 w 4214948"/>
              <a:gd name="connsiteY36" fmla="*/ 304850 h 1445673"/>
              <a:gd name="connsiteX37" fmla="*/ 731520 w 4214948"/>
              <a:gd name="connsiteY37" fmla="*/ 296142 h 1445673"/>
              <a:gd name="connsiteX38" fmla="*/ 696685 w 4214948"/>
              <a:gd name="connsiteY38" fmla="*/ 287433 h 1445673"/>
              <a:gd name="connsiteX39" fmla="*/ 653143 w 4214948"/>
              <a:gd name="connsiteY39" fmla="*/ 270016 h 1445673"/>
              <a:gd name="connsiteX40" fmla="*/ 539931 w 4214948"/>
              <a:gd name="connsiteY40" fmla="*/ 243890 h 1445673"/>
              <a:gd name="connsiteX41" fmla="*/ 513805 w 4214948"/>
              <a:gd name="connsiteY41" fmla="*/ 235182 h 1445673"/>
              <a:gd name="connsiteX42" fmla="*/ 426720 w 4214948"/>
              <a:gd name="connsiteY42" fmla="*/ 226473 h 1445673"/>
              <a:gd name="connsiteX43" fmla="*/ 383177 w 4214948"/>
              <a:gd name="connsiteY43" fmla="*/ 217764 h 1445673"/>
              <a:gd name="connsiteX44" fmla="*/ 357051 w 4214948"/>
              <a:gd name="connsiteY44" fmla="*/ 200347 h 1445673"/>
              <a:gd name="connsiteX45" fmla="*/ 296091 w 4214948"/>
              <a:gd name="connsiteY45" fmla="*/ 182930 h 1445673"/>
              <a:gd name="connsiteX46" fmla="*/ 269965 w 4214948"/>
              <a:gd name="connsiteY46" fmla="*/ 174222 h 1445673"/>
              <a:gd name="connsiteX47" fmla="*/ 252548 w 4214948"/>
              <a:gd name="connsiteY47" fmla="*/ 156804 h 1445673"/>
              <a:gd name="connsiteX48" fmla="*/ 200297 w 4214948"/>
              <a:gd name="connsiteY48" fmla="*/ 139387 h 1445673"/>
              <a:gd name="connsiteX49" fmla="*/ 148045 w 4214948"/>
              <a:gd name="connsiteY49" fmla="*/ 95844 h 1445673"/>
              <a:gd name="connsiteX50" fmla="*/ 121920 w 4214948"/>
              <a:gd name="connsiteY50" fmla="*/ 87136 h 1445673"/>
              <a:gd name="connsiteX51" fmla="*/ 95794 w 4214948"/>
              <a:gd name="connsiteY51" fmla="*/ 69719 h 1445673"/>
              <a:gd name="connsiteX52" fmla="*/ 69668 w 4214948"/>
              <a:gd name="connsiteY52" fmla="*/ 61010 h 1445673"/>
              <a:gd name="connsiteX53" fmla="*/ 26125 w 4214948"/>
              <a:gd name="connsiteY53" fmla="*/ 26176 h 1445673"/>
              <a:gd name="connsiteX54" fmla="*/ 0 w 4214948"/>
              <a:gd name="connsiteY54" fmla="*/ 50 h 144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214948" h="1445673">
                <a:moveTo>
                  <a:pt x="4214948" y="705444"/>
                </a:moveTo>
                <a:cubicBezTo>
                  <a:pt x="3976571" y="807607"/>
                  <a:pt x="4100869" y="751380"/>
                  <a:pt x="3631474" y="1036370"/>
                </a:cubicBezTo>
                <a:cubicBezTo>
                  <a:pt x="3559902" y="1079825"/>
                  <a:pt x="3491161" y="1127830"/>
                  <a:pt x="3422468" y="1175707"/>
                </a:cubicBezTo>
                <a:cubicBezTo>
                  <a:pt x="3395315" y="1194632"/>
                  <a:pt x="3371879" y="1218687"/>
                  <a:pt x="3344091" y="1236667"/>
                </a:cubicBezTo>
                <a:cubicBezTo>
                  <a:pt x="3290331" y="1271454"/>
                  <a:pt x="3194032" y="1299830"/>
                  <a:pt x="3143794" y="1323753"/>
                </a:cubicBezTo>
                <a:cubicBezTo>
                  <a:pt x="3124895" y="1332753"/>
                  <a:pt x="3110978" y="1350813"/>
                  <a:pt x="3091543" y="1358587"/>
                </a:cubicBezTo>
                <a:cubicBezTo>
                  <a:pt x="3066694" y="1368527"/>
                  <a:pt x="3038899" y="1368651"/>
                  <a:pt x="3013165" y="1376004"/>
                </a:cubicBezTo>
                <a:cubicBezTo>
                  <a:pt x="2977859" y="1386091"/>
                  <a:pt x="2939215" y="1390472"/>
                  <a:pt x="2908663" y="1410839"/>
                </a:cubicBezTo>
                <a:cubicBezTo>
                  <a:pt x="2899954" y="1416645"/>
                  <a:pt x="2892725" y="1425859"/>
                  <a:pt x="2882537" y="1428256"/>
                </a:cubicBezTo>
                <a:cubicBezTo>
                  <a:pt x="2842576" y="1437659"/>
                  <a:pt x="2801257" y="1439867"/>
                  <a:pt x="2760617" y="1445673"/>
                </a:cubicBezTo>
                <a:cubicBezTo>
                  <a:pt x="2731152" y="1444722"/>
                  <a:pt x="2453196" y="1439273"/>
                  <a:pt x="2368731" y="1428256"/>
                </a:cubicBezTo>
                <a:cubicBezTo>
                  <a:pt x="2342193" y="1424795"/>
                  <a:pt x="2316480" y="1416645"/>
                  <a:pt x="2290354" y="1410839"/>
                </a:cubicBezTo>
                <a:cubicBezTo>
                  <a:pt x="2217172" y="1374248"/>
                  <a:pt x="2283409" y="1405314"/>
                  <a:pt x="2151017" y="1358587"/>
                </a:cubicBezTo>
                <a:cubicBezTo>
                  <a:pt x="2074495" y="1331579"/>
                  <a:pt x="2138834" y="1352122"/>
                  <a:pt x="2072640" y="1323753"/>
                </a:cubicBezTo>
                <a:cubicBezTo>
                  <a:pt x="2064202" y="1320137"/>
                  <a:pt x="2055109" y="1318267"/>
                  <a:pt x="2046514" y="1315044"/>
                </a:cubicBezTo>
                <a:cubicBezTo>
                  <a:pt x="2031877" y="1309555"/>
                  <a:pt x="2017485" y="1303433"/>
                  <a:pt x="2002971" y="1297627"/>
                </a:cubicBezTo>
                <a:cubicBezTo>
                  <a:pt x="1991360" y="1286016"/>
                  <a:pt x="1981274" y="1272646"/>
                  <a:pt x="1968137" y="1262793"/>
                </a:cubicBezTo>
                <a:cubicBezTo>
                  <a:pt x="1957752" y="1255004"/>
                  <a:pt x="1943006" y="1254001"/>
                  <a:pt x="1933303" y="1245376"/>
                </a:cubicBezTo>
                <a:cubicBezTo>
                  <a:pt x="1890347" y="1207193"/>
                  <a:pt x="1852023" y="1164096"/>
                  <a:pt x="1811383" y="1123456"/>
                </a:cubicBezTo>
                <a:cubicBezTo>
                  <a:pt x="1802674" y="1114747"/>
                  <a:pt x="1795950" y="1103440"/>
                  <a:pt x="1785257" y="1097330"/>
                </a:cubicBezTo>
                <a:lnTo>
                  <a:pt x="1724297" y="1062496"/>
                </a:lnTo>
                <a:cubicBezTo>
                  <a:pt x="1712686" y="1042176"/>
                  <a:pt x="1705206" y="1018853"/>
                  <a:pt x="1689463" y="1001536"/>
                </a:cubicBezTo>
                <a:cubicBezTo>
                  <a:pt x="1675382" y="986047"/>
                  <a:pt x="1654360" y="978706"/>
                  <a:pt x="1637211" y="966702"/>
                </a:cubicBezTo>
                <a:cubicBezTo>
                  <a:pt x="1569584" y="919363"/>
                  <a:pt x="1636420" y="961754"/>
                  <a:pt x="1550125" y="897033"/>
                </a:cubicBezTo>
                <a:cubicBezTo>
                  <a:pt x="1533379" y="884473"/>
                  <a:pt x="1515291" y="873810"/>
                  <a:pt x="1497874" y="862199"/>
                </a:cubicBezTo>
                <a:cubicBezTo>
                  <a:pt x="1467371" y="816443"/>
                  <a:pt x="1456669" y="792989"/>
                  <a:pt x="1410788" y="757696"/>
                </a:cubicBezTo>
                <a:cubicBezTo>
                  <a:pt x="1392238" y="743427"/>
                  <a:pt x="1369760" y="735128"/>
                  <a:pt x="1349828" y="722862"/>
                </a:cubicBezTo>
                <a:cubicBezTo>
                  <a:pt x="1287080" y="684248"/>
                  <a:pt x="1304595" y="691900"/>
                  <a:pt x="1245325" y="644484"/>
                </a:cubicBezTo>
                <a:cubicBezTo>
                  <a:pt x="1233991" y="635417"/>
                  <a:pt x="1221641" y="627651"/>
                  <a:pt x="1210491" y="618359"/>
                </a:cubicBezTo>
                <a:cubicBezTo>
                  <a:pt x="1186785" y="598604"/>
                  <a:pt x="1163570" y="578250"/>
                  <a:pt x="1140823" y="557399"/>
                </a:cubicBezTo>
                <a:cubicBezTo>
                  <a:pt x="1128718" y="546303"/>
                  <a:pt x="1118697" y="532963"/>
                  <a:pt x="1105988" y="522564"/>
                </a:cubicBezTo>
                <a:cubicBezTo>
                  <a:pt x="1073707" y="496152"/>
                  <a:pt x="1046961" y="477362"/>
                  <a:pt x="1010194" y="461604"/>
                </a:cubicBezTo>
                <a:cubicBezTo>
                  <a:pt x="1001757" y="457988"/>
                  <a:pt x="992777" y="455799"/>
                  <a:pt x="984068" y="452896"/>
                </a:cubicBezTo>
                <a:cubicBezTo>
                  <a:pt x="969554" y="441285"/>
                  <a:pt x="954513" y="430302"/>
                  <a:pt x="940525" y="418062"/>
                </a:cubicBezTo>
                <a:cubicBezTo>
                  <a:pt x="912778" y="393783"/>
                  <a:pt x="902246" y="370469"/>
                  <a:pt x="862148" y="357102"/>
                </a:cubicBezTo>
                <a:cubicBezTo>
                  <a:pt x="844731" y="351296"/>
                  <a:pt x="825173" y="349868"/>
                  <a:pt x="809897" y="339684"/>
                </a:cubicBezTo>
                <a:cubicBezTo>
                  <a:pt x="792480" y="328073"/>
                  <a:pt x="777504" y="311469"/>
                  <a:pt x="757645" y="304850"/>
                </a:cubicBezTo>
                <a:cubicBezTo>
                  <a:pt x="748937" y="301947"/>
                  <a:pt x="740346" y="298664"/>
                  <a:pt x="731520" y="296142"/>
                </a:cubicBezTo>
                <a:cubicBezTo>
                  <a:pt x="720011" y="292854"/>
                  <a:pt x="708040" y="291218"/>
                  <a:pt x="696685" y="287433"/>
                </a:cubicBezTo>
                <a:cubicBezTo>
                  <a:pt x="681855" y="282490"/>
                  <a:pt x="668084" y="274613"/>
                  <a:pt x="653143" y="270016"/>
                </a:cubicBezTo>
                <a:cubicBezTo>
                  <a:pt x="559242" y="241124"/>
                  <a:pt x="613051" y="262170"/>
                  <a:pt x="539931" y="243890"/>
                </a:cubicBezTo>
                <a:cubicBezTo>
                  <a:pt x="531025" y="241664"/>
                  <a:pt x="522878" y="236578"/>
                  <a:pt x="513805" y="235182"/>
                </a:cubicBezTo>
                <a:cubicBezTo>
                  <a:pt x="484971" y="230746"/>
                  <a:pt x="455637" y="230329"/>
                  <a:pt x="426720" y="226473"/>
                </a:cubicBezTo>
                <a:cubicBezTo>
                  <a:pt x="412048" y="224517"/>
                  <a:pt x="397691" y="220667"/>
                  <a:pt x="383177" y="217764"/>
                </a:cubicBezTo>
                <a:cubicBezTo>
                  <a:pt x="374468" y="211958"/>
                  <a:pt x="366413" y="205028"/>
                  <a:pt x="357051" y="200347"/>
                </a:cubicBezTo>
                <a:cubicBezTo>
                  <a:pt x="343136" y="193390"/>
                  <a:pt x="309104" y="186648"/>
                  <a:pt x="296091" y="182930"/>
                </a:cubicBezTo>
                <a:cubicBezTo>
                  <a:pt x="287265" y="180408"/>
                  <a:pt x="278674" y="177125"/>
                  <a:pt x="269965" y="174222"/>
                </a:cubicBezTo>
                <a:cubicBezTo>
                  <a:pt x="264159" y="168416"/>
                  <a:pt x="259892" y="160476"/>
                  <a:pt x="252548" y="156804"/>
                </a:cubicBezTo>
                <a:cubicBezTo>
                  <a:pt x="236127" y="148593"/>
                  <a:pt x="200297" y="139387"/>
                  <a:pt x="200297" y="139387"/>
                </a:cubicBezTo>
                <a:cubicBezTo>
                  <a:pt x="181039" y="120130"/>
                  <a:pt x="172291" y="107967"/>
                  <a:pt x="148045" y="95844"/>
                </a:cubicBezTo>
                <a:cubicBezTo>
                  <a:pt x="139835" y="91739"/>
                  <a:pt x="130628" y="90039"/>
                  <a:pt x="121920" y="87136"/>
                </a:cubicBezTo>
                <a:cubicBezTo>
                  <a:pt x="113211" y="81330"/>
                  <a:pt x="105155" y="74400"/>
                  <a:pt x="95794" y="69719"/>
                </a:cubicBezTo>
                <a:cubicBezTo>
                  <a:pt x="87583" y="65614"/>
                  <a:pt x="76836" y="66745"/>
                  <a:pt x="69668" y="61010"/>
                </a:cubicBezTo>
                <a:cubicBezTo>
                  <a:pt x="13398" y="15993"/>
                  <a:pt x="91791" y="48063"/>
                  <a:pt x="26125" y="26176"/>
                </a:cubicBezTo>
                <a:cubicBezTo>
                  <a:pt x="7098" y="-2365"/>
                  <a:pt x="19174" y="50"/>
                  <a:pt x="0" y="5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文字方塊 15"/>
          <p:cNvSpPr txBox="1"/>
          <p:nvPr/>
        </p:nvSpPr>
        <p:spPr>
          <a:xfrm>
            <a:off x="3059832" y="6096000"/>
            <a:ext cx="1541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To the long leg</a:t>
            </a:r>
            <a:endParaRPr lang="zh-TW" altLang="en-US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314170" y="5328373"/>
            <a:ext cx="158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To the short leg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3123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Resolution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Analog</a:t>
            </a:r>
          </a:p>
          <a:p>
            <a:pPr lvl="1"/>
            <a:r>
              <a:rPr lang="en-US" altLang="zh-TW" dirty="0" smtClean="0"/>
              <a:t>100 Hz for single end</a:t>
            </a:r>
          </a:p>
          <a:p>
            <a:pPr lvl="1"/>
            <a:r>
              <a:rPr lang="en-US" altLang="zh-TW" dirty="0" smtClean="0"/>
              <a:t>50 Hz for dual end</a:t>
            </a:r>
          </a:p>
          <a:p>
            <a:pPr lvl="1"/>
            <a:endParaRPr lang="en-US" altLang="zh-TW" dirty="0"/>
          </a:p>
          <a:p>
            <a:r>
              <a:rPr lang="en-US" altLang="zh-TW" dirty="0" smtClean="0"/>
              <a:t>Digital</a:t>
            </a:r>
          </a:p>
          <a:p>
            <a:pPr lvl="1"/>
            <a:r>
              <a:rPr lang="en-US" altLang="zh-TW" dirty="0" smtClean="0"/>
              <a:t>Not that accurate for square wave with frequency &gt; 10Hz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628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2" name="文字方塊 169"/>
          <p:cNvSpPr txBox="1">
            <a:spLocks noChangeArrowheads="1"/>
          </p:cNvSpPr>
          <p:nvPr/>
        </p:nvSpPr>
        <p:spPr bwMode="auto">
          <a:xfrm>
            <a:off x="6072188" y="6000750"/>
            <a:ext cx="18605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>
                <a:solidFill>
                  <a:srgbClr val="0070C0"/>
                </a:solidFill>
              </a:rPr>
              <a:t>BNC 5-13</a:t>
            </a:r>
          </a:p>
          <a:p>
            <a:r>
              <a:rPr kumimoji="0" lang="en-US" altLang="zh-TW">
                <a:solidFill>
                  <a:srgbClr val="0070C0"/>
                </a:solidFill>
              </a:rPr>
              <a:t>Receive from BNC</a:t>
            </a:r>
            <a:endParaRPr kumimoji="0" lang="zh-TW" altLang="en-US">
              <a:solidFill>
                <a:srgbClr val="0070C0"/>
              </a:solidFill>
            </a:endParaRPr>
          </a:p>
        </p:txBody>
      </p:sp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25" y="1847850"/>
            <a:ext cx="556260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041525" y="4000500"/>
            <a:ext cx="1214438" cy="14001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cxnSp>
        <p:nvCxnSpPr>
          <p:cNvPr id="6" name="直線單箭頭接點 5"/>
          <p:cNvCxnSpPr/>
          <p:nvPr/>
        </p:nvCxnSpPr>
        <p:spPr>
          <a:xfrm rot="10800000" flipV="1">
            <a:off x="1146175" y="4786313"/>
            <a:ext cx="814388" cy="5111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剪去同側角落矩形 6"/>
          <p:cNvSpPr/>
          <p:nvPr/>
        </p:nvSpPr>
        <p:spPr>
          <a:xfrm rot="16200000">
            <a:off x="174625" y="5000625"/>
            <a:ext cx="2071688" cy="357188"/>
          </a:xfrm>
          <a:prstGeom prst="snip2SameRect">
            <a:avLst>
              <a:gd name="adj1" fmla="val 16667"/>
              <a:gd name="adj2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9" name="橢圓 8"/>
          <p:cNvSpPr/>
          <p:nvPr/>
        </p:nvSpPr>
        <p:spPr>
          <a:xfrm>
            <a:off x="1084263" y="4429125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0" name="橢圓 9"/>
          <p:cNvSpPr/>
          <p:nvPr/>
        </p:nvSpPr>
        <p:spPr>
          <a:xfrm>
            <a:off x="1084263" y="4286250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1" name="橢圓 10"/>
          <p:cNvSpPr/>
          <p:nvPr/>
        </p:nvSpPr>
        <p:spPr>
          <a:xfrm>
            <a:off x="1084263" y="4714875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2" name="橢圓 11"/>
          <p:cNvSpPr/>
          <p:nvPr/>
        </p:nvSpPr>
        <p:spPr>
          <a:xfrm>
            <a:off x="1084263" y="4572000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grpSp>
        <p:nvGrpSpPr>
          <p:cNvPr id="2" name="群組 22"/>
          <p:cNvGrpSpPr/>
          <p:nvPr/>
        </p:nvGrpSpPr>
        <p:grpSpPr>
          <a:xfrm>
            <a:off x="1084744" y="4857760"/>
            <a:ext cx="71438" cy="1071570"/>
            <a:chOff x="1071538" y="4572008"/>
            <a:chExt cx="71438" cy="1071570"/>
          </a:xfrm>
          <a:solidFill>
            <a:srgbClr val="FF0000"/>
          </a:solidFill>
        </p:grpSpPr>
        <p:sp>
          <p:nvSpPr>
            <p:cNvPr id="13" name="橢圓 12"/>
            <p:cNvSpPr/>
            <p:nvPr/>
          </p:nvSpPr>
          <p:spPr>
            <a:xfrm>
              <a:off x="1071538" y="4714884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4" name="橢圓 13"/>
            <p:cNvSpPr/>
            <p:nvPr/>
          </p:nvSpPr>
          <p:spPr>
            <a:xfrm>
              <a:off x="1071538" y="457200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5" name="橢圓 14"/>
            <p:cNvSpPr/>
            <p:nvPr/>
          </p:nvSpPr>
          <p:spPr>
            <a:xfrm>
              <a:off x="1071538" y="5000636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6" name="橢圓 15"/>
            <p:cNvSpPr/>
            <p:nvPr/>
          </p:nvSpPr>
          <p:spPr>
            <a:xfrm>
              <a:off x="1071538" y="4857760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7" name="橢圓 16"/>
            <p:cNvSpPr/>
            <p:nvPr/>
          </p:nvSpPr>
          <p:spPr>
            <a:xfrm>
              <a:off x="1071538" y="528638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8" name="橢圓 17"/>
            <p:cNvSpPr/>
            <p:nvPr/>
          </p:nvSpPr>
          <p:spPr>
            <a:xfrm>
              <a:off x="1071538" y="5143512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9" name="橢圓 18"/>
            <p:cNvSpPr/>
            <p:nvPr/>
          </p:nvSpPr>
          <p:spPr>
            <a:xfrm>
              <a:off x="1071538" y="5572140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0" name="橢圓 19"/>
            <p:cNvSpPr/>
            <p:nvPr/>
          </p:nvSpPr>
          <p:spPr>
            <a:xfrm>
              <a:off x="1071538" y="5429264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sp>
        <p:nvSpPr>
          <p:cNvPr id="22" name="橢圓 21"/>
          <p:cNvSpPr/>
          <p:nvPr/>
        </p:nvSpPr>
        <p:spPr>
          <a:xfrm>
            <a:off x="1084263" y="6000750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4108" name="文字方塊 23"/>
          <p:cNvSpPr txBox="1">
            <a:spLocks noChangeArrowheads="1"/>
          </p:cNvSpPr>
          <p:nvPr/>
        </p:nvSpPr>
        <p:spPr bwMode="auto">
          <a:xfrm rot="-5400000">
            <a:off x="347663" y="5184775"/>
            <a:ext cx="881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>
                <a:solidFill>
                  <a:srgbClr val="FF0000"/>
                </a:solidFill>
              </a:rPr>
              <a:t>Pin 2~9</a:t>
            </a:r>
            <a:endParaRPr kumimoji="0" lang="zh-TW" altLang="en-US">
              <a:solidFill>
                <a:srgbClr val="FF0000"/>
              </a:solidFill>
            </a:endParaRPr>
          </a:p>
        </p:txBody>
      </p:sp>
      <p:sp>
        <p:nvSpPr>
          <p:cNvPr id="29" name="橢圓 28"/>
          <p:cNvSpPr/>
          <p:nvPr/>
        </p:nvSpPr>
        <p:spPr>
          <a:xfrm>
            <a:off x="1236663" y="4500563"/>
            <a:ext cx="71437" cy="71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30" name="橢圓 29"/>
          <p:cNvSpPr/>
          <p:nvPr/>
        </p:nvSpPr>
        <p:spPr>
          <a:xfrm>
            <a:off x="1236663" y="4357688"/>
            <a:ext cx="71437" cy="71437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31" name="橢圓 30"/>
          <p:cNvSpPr/>
          <p:nvPr/>
        </p:nvSpPr>
        <p:spPr>
          <a:xfrm>
            <a:off x="1236663" y="4786313"/>
            <a:ext cx="71437" cy="71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32" name="橢圓 31"/>
          <p:cNvSpPr/>
          <p:nvPr/>
        </p:nvSpPr>
        <p:spPr>
          <a:xfrm>
            <a:off x="1236663" y="4643438"/>
            <a:ext cx="71437" cy="71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33" name="橢圓 32"/>
          <p:cNvSpPr/>
          <p:nvPr/>
        </p:nvSpPr>
        <p:spPr>
          <a:xfrm>
            <a:off x="1246188" y="5072063"/>
            <a:ext cx="71437" cy="71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34" name="橢圓 33"/>
          <p:cNvSpPr/>
          <p:nvPr/>
        </p:nvSpPr>
        <p:spPr>
          <a:xfrm>
            <a:off x="1246188" y="4929188"/>
            <a:ext cx="71437" cy="71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35" name="橢圓 34"/>
          <p:cNvSpPr/>
          <p:nvPr/>
        </p:nvSpPr>
        <p:spPr>
          <a:xfrm>
            <a:off x="1246188" y="5357813"/>
            <a:ext cx="71437" cy="71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36" name="橢圓 35"/>
          <p:cNvSpPr/>
          <p:nvPr/>
        </p:nvSpPr>
        <p:spPr>
          <a:xfrm>
            <a:off x="1246188" y="5214938"/>
            <a:ext cx="71437" cy="71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37" name="橢圓 36"/>
          <p:cNvSpPr/>
          <p:nvPr/>
        </p:nvSpPr>
        <p:spPr>
          <a:xfrm>
            <a:off x="1246188" y="5643563"/>
            <a:ext cx="71437" cy="71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38" name="橢圓 37"/>
          <p:cNvSpPr/>
          <p:nvPr/>
        </p:nvSpPr>
        <p:spPr>
          <a:xfrm>
            <a:off x="1246188" y="5500688"/>
            <a:ext cx="71437" cy="71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39" name="橢圓 38"/>
          <p:cNvSpPr/>
          <p:nvPr/>
        </p:nvSpPr>
        <p:spPr>
          <a:xfrm>
            <a:off x="1246188" y="5929313"/>
            <a:ext cx="71437" cy="71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40" name="橢圓 39"/>
          <p:cNvSpPr/>
          <p:nvPr/>
        </p:nvSpPr>
        <p:spPr>
          <a:xfrm>
            <a:off x="1246188" y="5786438"/>
            <a:ext cx="71437" cy="71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cxnSp>
        <p:nvCxnSpPr>
          <p:cNvPr id="41" name="直線單箭頭接點 40"/>
          <p:cNvCxnSpPr>
            <a:endCxn id="30" idx="6"/>
          </p:cNvCxnSpPr>
          <p:nvPr/>
        </p:nvCxnSpPr>
        <p:spPr>
          <a:xfrm rot="10800000" flipV="1">
            <a:off x="1308100" y="4033838"/>
            <a:ext cx="671513" cy="360362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2" name="文字方塊 44"/>
          <p:cNvSpPr txBox="1">
            <a:spLocks noChangeArrowheads="1"/>
          </p:cNvSpPr>
          <p:nvPr/>
        </p:nvSpPr>
        <p:spPr bwMode="auto">
          <a:xfrm>
            <a:off x="1031875" y="3857625"/>
            <a:ext cx="765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>
                <a:solidFill>
                  <a:srgbClr val="92D050"/>
                </a:solidFill>
              </a:rPr>
              <a:t>Pin 25</a:t>
            </a:r>
            <a:endParaRPr kumimoji="0" lang="zh-TW" altLang="en-US">
              <a:solidFill>
                <a:srgbClr val="92D050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146800" y="3471863"/>
            <a:ext cx="1000125" cy="4286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grpSp>
        <p:nvGrpSpPr>
          <p:cNvPr id="4124" name="群組 67"/>
          <p:cNvGrpSpPr>
            <a:grpSpLocks/>
          </p:cNvGrpSpPr>
          <p:nvPr/>
        </p:nvGrpSpPr>
        <p:grpSpPr bwMode="auto">
          <a:xfrm>
            <a:off x="7666038" y="3286125"/>
            <a:ext cx="835025" cy="866775"/>
            <a:chOff x="7786710" y="2919026"/>
            <a:chExt cx="834718" cy="867164"/>
          </a:xfrm>
        </p:grpSpPr>
        <p:grpSp>
          <p:nvGrpSpPr>
            <p:cNvPr id="4192" name="群組 60"/>
            <p:cNvGrpSpPr>
              <a:grpSpLocks/>
            </p:cNvGrpSpPr>
            <p:nvPr/>
          </p:nvGrpSpPr>
          <p:grpSpPr bwMode="auto">
            <a:xfrm>
              <a:off x="8019686" y="2919026"/>
              <a:ext cx="357190" cy="857257"/>
              <a:chOff x="8215338" y="2928935"/>
              <a:chExt cx="357190" cy="857257"/>
            </a:xfrm>
          </p:grpSpPr>
          <p:sp>
            <p:nvSpPr>
              <p:cNvPr id="48" name="剪去同側角落矩形 47"/>
              <p:cNvSpPr/>
              <p:nvPr/>
            </p:nvSpPr>
            <p:spPr>
              <a:xfrm rot="5400000">
                <a:off x="7965349" y="3179224"/>
                <a:ext cx="857635" cy="357057"/>
              </a:xfrm>
              <a:prstGeom prst="snip2SameRect">
                <a:avLst>
                  <a:gd name="adj1" fmla="val 16667"/>
                  <a:gd name="adj2" fmla="val 5000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 dirty="0"/>
              </a:p>
            </p:txBody>
          </p:sp>
          <p:sp>
            <p:nvSpPr>
              <p:cNvPr id="49" name="橢圓 48"/>
              <p:cNvSpPr/>
              <p:nvPr/>
            </p:nvSpPr>
            <p:spPr>
              <a:xfrm>
                <a:off x="8429872" y="3033757"/>
                <a:ext cx="71411" cy="7147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50" name="橢圓 49"/>
              <p:cNvSpPr/>
              <p:nvPr/>
            </p:nvSpPr>
            <p:spPr>
              <a:xfrm>
                <a:off x="8429872" y="3319635"/>
                <a:ext cx="71411" cy="7147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51" name="橢圓 50"/>
              <p:cNvSpPr/>
              <p:nvPr/>
            </p:nvSpPr>
            <p:spPr>
              <a:xfrm>
                <a:off x="8429872" y="3176696"/>
                <a:ext cx="71411" cy="7147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52" name="橢圓 51"/>
              <p:cNvSpPr/>
              <p:nvPr/>
            </p:nvSpPr>
            <p:spPr>
              <a:xfrm>
                <a:off x="8429872" y="3605514"/>
                <a:ext cx="71411" cy="714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53" name="橢圓 52"/>
              <p:cNvSpPr/>
              <p:nvPr/>
            </p:nvSpPr>
            <p:spPr>
              <a:xfrm>
                <a:off x="8429872" y="3462575"/>
                <a:ext cx="71411" cy="714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55" name="橢圓 54"/>
              <p:cNvSpPr/>
              <p:nvPr/>
            </p:nvSpPr>
            <p:spPr>
              <a:xfrm>
                <a:off x="8287050" y="3248166"/>
                <a:ext cx="71411" cy="7146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56" name="橢圓 55"/>
              <p:cNvSpPr/>
              <p:nvPr/>
            </p:nvSpPr>
            <p:spPr>
              <a:xfrm>
                <a:off x="8287050" y="3105227"/>
                <a:ext cx="71411" cy="7146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57" name="橢圓 56"/>
              <p:cNvSpPr/>
              <p:nvPr/>
            </p:nvSpPr>
            <p:spPr>
              <a:xfrm>
                <a:off x="8287050" y="3534045"/>
                <a:ext cx="71411" cy="7146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58" name="橢圓 57"/>
              <p:cNvSpPr/>
              <p:nvPr/>
            </p:nvSpPr>
            <p:spPr>
              <a:xfrm>
                <a:off x="8287050" y="3391106"/>
                <a:ext cx="71411" cy="7146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</p:grpSp>
        <p:sp>
          <p:nvSpPr>
            <p:cNvPr id="4193" name="文字方塊 61"/>
            <p:cNvSpPr txBox="1">
              <a:spLocks noChangeArrowheads="1"/>
            </p:cNvSpPr>
            <p:nvPr/>
          </p:nvSpPr>
          <p:spPr bwMode="auto">
            <a:xfrm>
              <a:off x="8358214" y="3356406"/>
              <a:ext cx="26321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r>
                <a:rPr kumimoji="0" lang="en-US" altLang="zh-TW" sz="1200"/>
                <a:t>4</a:t>
              </a:r>
              <a:endParaRPr kumimoji="0" lang="zh-TW" altLang="en-US" sz="1200"/>
            </a:p>
          </p:txBody>
        </p:sp>
        <p:sp>
          <p:nvSpPr>
            <p:cNvPr id="4194" name="文字方塊 62"/>
            <p:cNvSpPr txBox="1">
              <a:spLocks noChangeArrowheads="1"/>
            </p:cNvSpPr>
            <p:nvPr/>
          </p:nvSpPr>
          <p:spPr bwMode="auto">
            <a:xfrm>
              <a:off x="8358214" y="3509191"/>
              <a:ext cx="26321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r>
                <a:rPr kumimoji="0" lang="en-US" altLang="zh-TW" sz="1200"/>
                <a:t>5</a:t>
              </a:r>
              <a:endParaRPr kumimoji="0" lang="zh-TW" altLang="en-US" sz="1200"/>
            </a:p>
          </p:txBody>
        </p:sp>
        <p:sp>
          <p:nvSpPr>
            <p:cNvPr id="4195" name="文字方塊 63"/>
            <p:cNvSpPr txBox="1">
              <a:spLocks noChangeArrowheads="1"/>
            </p:cNvSpPr>
            <p:nvPr/>
          </p:nvSpPr>
          <p:spPr bwMode="auto">
            <a:xfrm>
              <a:off x="7786710" y="3142092"/>
              <a:ext cx="26321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r>
                <a:rPr kumimoji="0" lang="en-US" altLang="zh-TW" sz="1200"/>
                <a:t>7</a:t>
              </a:r>
              <a:endParaRPr kumimoji="0" lang="zh-TW" altLang="en-US" sz="1200"/>
            </a:p>
          </p:txBody>
        </p:sp>
      </p:grpSp>
      <p:sp>
        <p:nvSpPr>
          <p:cNvPr id="4125" name="文字方塊 64"/>
          <p:cNvSpPr txBox="1">
            <a:spLocks noChangeArrowheads="1"/>
          </p:cNvSpPr>
          <p:nvPr/>
        </p:nvSpPr>
        <p:spPr bwMode="auto">
          <a:xfrm>
            <a:off x="7104063" y="3367088"/>
            <a:ext cx="4937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200"/>
              <a:t>Pin 5</a:t>
            </a:r>
            <a:endParaRPr kumimoji="0" lang="zh-TW" altLang="en-US" sz="1200"/>
          </a:p>
        </p:txBody>
      </p:sp>
      <p:sp>
        <p:nvSpPr>
          <p:cNvPr id="4126" name="文字方塊 65"/>
          <p:cNvSpPr txBox="1">
            <a:spLocks noChangeArrowheads="1"/>
          </p:cNvSpPr>
          <p:nvPr/>
        </p:nvSpPr>
        <p:spPr bwMode="auto">
          <a:xfrm>
            <a:off x="7094538" y="3509963"/>
            <a:ext cx="4937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200"/>
              <a:t>Pin 7</a:t>
            </a:r>
            <a:endParaRPr kumimoji="0" lang="zh-TW" altLang="en-US" sz="1200"/>
          </a:p>
        </p:txBody>
      </p:sp>
      <p:sp>
        <p:nvSpPr>
          <p:cNvPr id="4127" name="文字方塊 66"/>
          <p:cNvSpPr txBox="1">
            <a:spLocks noChangeArrowheads="1"/>
          </p:cNvSpPr>
          <p:nvPr/>
        </p:nvSpPr>
        <p:spPr bwMode="auto">
          <a:xfrm>
            <a:off x="7094538" y="3652838"/>
            <a:ext cx="4937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200"/>
              <a:t>Pin 4</a:t>
            </a:r>
            <a:endParaRPr kumimoji="0" lang="zh-TW" altLang="en-US" sz="1200"/>
          </a:p>
        </p:txBody>
      </p:sp>
      <p:cxnSp>
        <p:nvCxnSpPr>
          <p:cNvPr id="70" name="直線單箭頭接點 69"/>
          <p:cNvCxnSpPr/>
          <p:nvPr/>
        </p:nvCxnSpPr>
        <p:spPr>
          <a:xfrm flipV="1">
            <a:off x="7523163" y="3648075"/>
            <a:ext cx="142875" cy="4763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>
            <a:off x="7523163" y="3802063"/>
            <a:ext cx="590550" cy="53975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單箭頭接點 72"/>
          <p:cNvCxnSpPr/>
          <p:nvPr/>
        </p:nvCxnSpPr>
        <p:spPr>
          <a:xfrm>
            <a:off x="7523163" y="3509963"/>
            <a:ext cx="601662" cy="46355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矩形 74"/>
          <p:cNvSpPr/>
          <p:nvPr/>
        </p:nvSpPr>
        <p:spPr>
          <a:xfrm>
            <a:off x="6149975" y="3938588"/>
            <a:ext cx="1065213" cy="143510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78" name="矩形 77"/>
          <p:cNvSpPr/>
          <p:nvPr/>
        </p:nvSpPr>
        <p:spPr>
          <a:xfrm>
            <a:off x="1998663" y="3181350"/>
            <a:ext cx="1285875" cy="7905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cxnSp>
        <p:nvCxnSpPr>
          <p:cNvPr id="81" name="直線單箭頭接點 80"/>
          <p:cNvCxnSpPr>
            <a:cxnSpLocks noChangeShapeType="1"/>
            <a:stCxn id="78" idx="1"/>
            <a:endCxn id="4169" idx="3"/>
          </p:cNvCxnSpPr>
          <p:nvPr/>
        </p:nvCxnSpPr>
        <p:spPr bwMode="auto">
          <a:xfrm flipH="1" flipV="1">
            <a:off x="866775" y="2897188"/>
            <a:ext cx="1119188" cy="679450"/>
          </a:xfrm>
          <a:prstGeom prst="straightConnector1">
            <a:avLst/>
          </a:prstGeom>
          <a:noFill/>
          <a:ln w="38100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4" name="文字方塊 83"/>
          <p:cNvSpPr txBox="1"/>
          <p:nvPr/>
        </p:nvSpPr>
        <p:spPr>
          <a:xfrm>
            <a:off x="31750" y="1214438"/>
            <a:ext cx="1452563" cy="6413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>
                <a:solidFill>
                  <a:srgbClr val="558ED5"/>
                </a:solidFill>
              </a:rPr>
              <a:t>BNC 1-4</a:t>
            </a:r>
          </a:p>
          <a:p>
            <a:r>
              <a:rPr kumimoji="0" lang="en-US" altLang="zh-TW">
                <a:solidFill>
                  <a:srgbClr val="558ED5"/>
                </a:solidFill>
              </a:rPr>
              <a:t>Power source</a:t>
            </a:r>
            <a:endParaRPr kumimoji="0" lang="zh-TW" altLang="en-US">
              <a:solidFill>
                <a:srgbClr val="558ED5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2032000" y="2143125"/>
            <a:ext cx="1285875" cy="10001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cxnSp>
        <p:nvCxnSpPr>
          <p:cNvPr id="95" name="直線單箭頭接點 94"/>
          <p:cNvCxnSpPr>
            <a:endCxn id="103" idx="7"/>
          </p:cNvCxnSpPr>
          <p:nvPr/>
        </p:nvCxnSpPr>
        <p:spPr>
          <a:xfrm rot="5400000" flipH="1" flipV="1">
            <a:off x="2476500" y="1455738"/>
            <a:ext cx="885825" cy="4889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剪去同側角落矩形 99"/>
          <p:cNvSpPr/>
          <p:nvPr/>
        </p:nvSpPr>
        <p:spPr>
          <a:xfrm>
            <a:off x="1674813" y="1143000"/>
            <a:ext cx="2071687" cy="357188"/>
          </a:xfrm>
          <a:prstGeom prst="snip2SameRect">
            <a:avLst>
              <a:gd name="adj1" fmla="val 16667"/>
              <a:gd name="adj2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grpSp>
        <p:nvGrpSpPr>
          <p:cNvPr id="8" name="群組 104"/>
          <p:cNvGrpSpPr/>
          <p:nvPr/>
        </p:nvGrpSpPr>
        <p:grpSpPr>
          <a:xfrm rot="5400000">
            <a:off x="2460729" y="695693"/>
            <a:ext cx="71438" cy="1071570"/>
            <a:chOff x="1071538" y="4572008"/>
            <a:chExt cx="71438" cy="1071570"/>
          </a:xfrm>
          <a:noFill/>
        </p:grpSpPr>
        <p:sp>
          <p:nvSpPr>
            <p:cNvPr id="106" name="橢圓 105"/>
            <p:cNvSpPr/>
            <p:nvPr/>
          </p:nvSpPr>
          <p:spPr>
            <a:xfrm>
              <a:off x="1071538" y="4714884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07" name="橢圓 106"/>
            <p:cNvSpPr/>
            <p:nvPr/>
          </p:nvSpPr>
          <p:spPr>
            <a:xfrm>
              <a:off x="1071538" y="457200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08" name="橢圓 107"/>
            <p:cNvSpPr/>
            <p:nvPr/>
          </p:nvSpPr>
          <p:spPr>
            <a:xfrm>
              <a:off x="1071538" y="5000636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09" name="橢圓 108"/>
            <p:cNvSpPr/>
            <p:nvPr/>
          </p:nvSpPr>
          <p:spPr>
            <a:xfrm>
              <a:off x="1071538" y="4857760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10" name="橢圓 109"/>
            <p:cNvSpPr/>
            <p:nvPr/>
          </p:nvSpPr>
          <p:spPr>
            <a:xfrm>
              <a:off x="1071538" y="528638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11" name="橢圓 110"/>
            <p:cNvSpPr/>
            <p:nvPr/>
          </p:nvSpPr>
          <p:spPr>
            <a:xfrm>
              <a:off x="1071538" y="5143512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12" name="橢圓 111"/>
            <p:cNvSpPr/>
            <p:nvPr/>
          </p:nvSpPr>
          <p:spPr>
            <a:xfrm>
              <a:off x="1071538" y="5572140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13" name="橢圓 112"/>
            <p:cNvSpPr/>
            <p:nvPr/>
          </p:nvSpPr>
          <p:spPr>
            <a:xfrm>
              <a:off x="1071538" y="5429264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sp>
        <p:nvSpPr>
          <p:cNvPr id="114" name="橢圓 113"/>
          <p:cNvSpPr/>
          <p:nvPr/>
        </p:nvSpPr>
        <p:spPr>
          <a:xfrm rot="5400000">
            <a:off x="1817688" y="1195388"/>
            <a:ext cx="71437" cy="71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15" name="橢圓 114"/>
          <p:cNvSpPr/>
          <p:nvPr/>
        </p:nvSpPr>
        <p:spPr>
          <a:xfrm rot="5400000">
            <a:off x="3317875" y="1347788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16" name="橢圓 115"/>
          <p:cNvSpPr/>
          <p:nvPr/>
        </p:nvSpPr>
        <p:spPr>
          <a:xfrm rot="5400000">
            <a:off x="3460750" y="1347788"/>
            <a:ext cx="71437" cy="71438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17" name="橢圓 116"/>
          <p:cNvSpPr/>
          <p:nvPr/>
        </p:nvSpPr>
        <p:spPr>
          <a:xfrm rot="5400000">
            <a:off x="3032125" y="1347788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18" name="橢圓 117"/>
          <p:cNvSpPr/>
          <p:nvPr/>
        </p:nvSpPr>
        <p:spPr>
          <a:xfrm rot="5400000">
            <a:off x="3175000" y="1347788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19" name="橢圓 118"/>
          <p:cNvSpPr/>
          <p:nvPr/>
        </p:nvSpPr>
        <p:spPr>
          <a:xfrm rot="5400000">
            <a:off x="2746375" y="1357313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20" name="橢圓 119"/>
          <p:cNvSpPr/>
          <p:nvPr/>
        </p:nvSpPr>
        <p:spPr>
          <a:xfrm rot="5400000">
            <a:off x="2889250" y="1357313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21" name="橢圓 120"/>
          <p:cNvSpPr/>
          <p:nvPr/>
        </p:nvSpPr>
        <p:spPr>
          <a:xfrm rot="5400000">
            <a:off x="2460625" y="1357313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22" name="橢圓 121"/>
          <p:cNvSpPr/>
          <p:nvPr/>
        </p:nvSpPr>
        <p:spPr>
          <a:xfrm rot="5400000">
            <a:off x="2603500" y="1357313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23" name="橢圓 122"/>
          <p:cNvSpPr/>
          <p:nvPr/>
        </p:nvSpPr>
        <p:spPr>
          <a:xfrm rot="5400000">
            <a:off x="2174875" y="1357313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24" name="橢圓 123"/>
          <p:cNvSpPr/>
          <p:nvPr/>
        </p:nvSpPr>
        <p:spPr>
          <a:xfrm rot="5400000">
            <a:off x="2317750" y="1357313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25" name="橢圓 124"/>
          <p:cNvSpPr/>
          <p:nvPr/>
        </p:nvSpPr>
        <p:spPr>
          <a:xfrm rot="5400000">
            <a:off x="1889125" y="1357313"/>
            <a:ext cx="71437" cy="714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grpSp>
        <p:nvGrpSpPr>
          <p:cNvPr id="4151" name="群組 132"/>
          <p:cNvGrpSpPr>
            <a:grpSpLocks/>
          </p:cNvGrpSpPr>
          <p:nvPr/>
        </p:nvGrpSpPr>
        <p:grpSpPr bwMode="auto">
          <a:xfrm>
            <a:off x="2032000" y="1195388"/>
            <a:ext cx="1571625" cy="233362"/>
            <a:chOff x="2032101" y="1195759"/>
            <a:chExt cx="1571636" cy="232977"/>
          </a:xfrm>
        </p:grpSpPr>
        <p:sp>
          <p:nvSpPr>
            <p:cNvPr id="101" name="橢圓 100"/>
            <p:cNvSpPr/>
            <p:nvPr/>
          </p:nvSpPr>
          <p:spPr>
            <a:xfrm rot="5400000">
              <a:off x="3389483" y="1195700"/>
              <a:ext cx="71319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02" name="橢圓 101"/>
            <p:cNvSpPr/>
            <p:nvPr/>
          </p:nvSpPr>
          <p:spPr>
            <a:xfrm rot="5400000">
              <a:off x="3532359" y="1195700"/>
              <a:ext cx="71319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03" name="橢圓 102"/>
            <p:cNvSpPr/>
            <p:nvPr/>
          </p:nvSpPr>
          <p:spPr>
            <a:xfrm rot="5400000">
              <a:off x="3103731" y="1195700"/>
              <a:ext cx="71319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04" name="橢圓 103"/>
            <p:cNvSpPr/>
            <p:nvPr/>
          </p:nvSpPr>
          <p:spPr>
            <a:xfrm rot="5400000">
              <a:off x="3246607" y="1195700"/>
              <a:ext cx="71319" cy="7143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26" name="橢圓 125"/>
            <p:cNvSpPr/>
            <p:nvPr/>
          </p:nvSpPr>
          <p:spPr>
            <a:xfrm rot="5400000">
              <a:off x="2032160" y="1357358"/>
              <a:ext cx="71319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cxnSp>
        <p:nvCxnSpPr>
          <p:cNvPr id="131" name="直線單箭頭接點 130"/>
          <p:cNvCxnSpPr/>
          <p:nvPr/>
        </p:nvCxnSpPr>
        <p:spPr>
          <a:xfrm rot="5400000">
            <a:off x="4387850" y="5932488"/>
            <a:ext cx="538163" cy="26987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3" name="文字方塊 131"/>
          <p:cNvSpPr txBox="1">
            <a:spLocks noChangeArrowheads="1"/>
          </p:cNvSpPr>
          <p:nvPr/>
        </p:nvSpPr>
        <p:spPr bwMode="auto">
          <a:xfrm>
            <a:off x="4214813" y="6286500"/>
            <a:ext cx="1714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b="1">
                <a:solidFill>
                  <a:srgbClr val="00B050"/>
                </a:solidFill>
              </a:rPr>
              <a:t>USB Connection</a:t>
            </a:r>
            <a:endParaRPr kumimoji="0" lang="zh-TW" altLang="en-US" b="1">
              <a:solidFill>
                <a:srgbClr val="00B050"/>
              </a:solidFill>
            </a:endParaRPr>
          </a:p>
        </p:txBody>
      </p:sp>
      <p:sp>
        <p:nvSpPr>
          <p:cNvPr id="4154" name="文字方塊 133"/>
          <p:cNvSpPr txBox="1">
            <a:spLocks noChangeArrowheads="1"/>
          </p:cNvSpPr>
          <p:nvPr/>
        </p:nvSpPr>
        <p:spPr bwMode="auto">
          <a:xfrm>
            <a:off x="3000375" y="714375"/>
            <a:ext cx="1414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>
                <a:solidFill>
                  <a:srgbClr val="FF0000"/>
                </a:solidFill>
              </a:rPr>
              <a:t>Pin 10-13, 15</a:t>
            </a:r>
            <a:endParaRPr kumimoji="0" lang="zh-TW" altLang="en-US">
              <a:solidFill>
                <a:srgbClr val="FF0000"/>
              </a:solidFill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2000250" y="2224088"/>
            <a:ext cx="1285875" cy="14287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cxnSp>
        <p:nvCxnSpPr>
          <p:cNvPr id="137" name="直線單箭頭接點 136"/>
          <p:cNvCxnSpPr/>
          <p:nvPr/>
        </p:nvCxnSpPr>
        <p:spPr>
          <a:xfrm rot="5400000" flipH="1" flipV="1">
            <a:off x="2750344" y="1535907"/>
            <a:ext cx="714375" cy="642937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7" name="文字方塊 138"/>
          <p:cNvSpPr txBox="1">
            <a:spLocks noChangeArrowheads="1"/>
          </p:cNvSpPr>
          <p:nvPr/>
        </p:nvSpPr>
        <p:spPr bwMode="auto">
          <a:xfrm>
            <a:off x="3143250" y="1643063"/>
            <a:ext cx="765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>
                <a:solidFill>
                  <a:srgbClr val="92D050"/>
                </a:solidFill>
              </a:rPr>
              <a:t>Pin 25</a:t>
            </a:r>
            <a:endParaRPr kumimoji="0" lang="zh-TW" altLang="en-US">
              <a:solidFill>
                <a:srgbClr val="92D050"/>
              </a:solidFill>
            </a:endParaRPr>
          </a:p>
        </p:txBody>
      </p:sp>
      <p:pic>
        <p:nvPicPr>
          <p:cNvPr id="415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5072063"/>
            <a:ext cx="701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5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4643438"/>
            <a:ext cx="701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6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4214813"/>
            <a:ext cx="701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6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5064125"/>
            <a:ext cx="701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6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4635500"/>
            <a:ext cx="701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4206875"/>
            <a:ext cx="701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6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1857375"/>
            <a:ext cx="7953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6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311400"/>
            <a:ext cx="7953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6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714625"/>
            <a:ext cx="7953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7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143250"/>
            <a:ext cx="7953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1" name="肘形接點 160"/>
          <p:cNvCxnSpPr>
            <a:cxnSpLocks noChangeShapeType="1"/>
            <a:endCxn id="4161" idx="2"/>
          </p:cNvCxnSpPr>
          <p:nvPr/>
        </p:nvCxnSpPr>
        <p:spPr bwMode="auto">
          <a:xfrm>
            <a:off x="6481763" y="5357813"/>
            <a:ext cx="1155700" cy="71437"/>
          </a:xfrm>
          <a:prstGeom prst="bentConnector4">
            <a:avLst>
              <a:gd name="adj1" fmla="val 34755"/>
              <a:gd name="adj2" fmla="val 420000"/>
            </a:avLst>
          </a:prstGeom>
          <a:noFill/>
          <a:ln w="38100" algn="ctr">
            <a:solidFill>
              <a:srgbClr val="4A7EBB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73" name="文字方塊 170"/>
          <p:cNvSpPr txBox="1">
            <a:spLocks noChangeArrowheads="1"/>
          </p:cNvSpPr>
          <p:nvPr/>
        </p:nvSpPr>
        <p:spPr bwMode="auto">
          <a:xfrm>
            <a:off x="8215313" y="3290888"/>
            <a:ext cx="10001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/>
            <a:r>
              <a:rPr kumimoji="0" lang="en-US" altLang="zh-TW">
                <a:solidFill>
                  <a:srgbClr val="FF0000"/>
                </a:solidFill>
              </a:rPr>
              <a:t>Receive from </a:t>
            </a:r>
          </a:p>
          <a:p>
            <a:pPr algn="ctr"/>
            <a:r>
              <a:rPr kumimoji="0" lang="en-US" altLang="zh-TW">
                <a:solidFill>
                  <a:srgbClr val="FF0000"/>
                </a:solidFill>
              </a:rPr>
              <a:t>Serial</a:t>
            </a:r>
            <a:endParaRPr kumimoji="0" lang="zh-TW" altLang="en-US">
              <a:solidFill>
                <a:srgbClr val="FF0000"/>
              </a:solidFill>
            </a:endParaRPr>
          </a:p>
        </p:txBody>
      </p:sp>
      <p:sp>
        <p:nvSpPr>
          <p:cNvPr id="4174" name="文字方塊 171"/>
          <p:cNvSpPr txBox="1">
            <a:spLocks noChangeArrowheads="1"/>
          </p:cNvSpPr>
          <p:nvPr/>
        </p:nvSpPr>
        <p:spPr bwMode="auto">
          <a:xfrm>
            <a:off x="2014538" y="428625"/>
            <a:ext cx="628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>
                <a:solidFill>
                  <a:srgbClr val="FF0000"/>
                </a:solidFill>
              </a:rPr>
              <a:t>LPT2</a:t>
            </a:r>
            <a:endParaRPr kumimoji="0" lang="zh-TW" altLang="en-US">
              <a:solidFill>
                <a:srgbClr val="FF0000"/>
              </a:solidFill>
            </a:endParaRPr>
          </a:p>
        </p:txBody>
      </p:sp>
      <p:sp>
        <p:nvSpPr>
          <p:cNvPr id="4175" name="文字方塊 172"/>
          <p:cNvSpPr txBox="1">
            <a:spLocks noChangeArrowheads="1"/>
          </p:cNvSpPr>
          <p:nvPr/>
        </p:nvSpPr>
        <p:spPr bwMode="auto">
          <a:xfrm>
            <a:off x="928688" y="6286500"/>
            <a:ext cx="628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>
                <a:solidFill>
                  <a:srgbClr val="FF0000"/>
                </a:solidFill>
              </a:rPr>
              <a:t>LPT1</a:t>
            </a:r>
            <a:endParaRPr kumimoji="0" lang="zh-TW" altLang="en-US">
              <a:solidFill>
                <a:srgbClr val="FF0000"/>
              </a:solidFill>
            </a:endParaRPr>
          </a:p>
        </p:txBody>
      </p:sp>
      <p:pic>
        <p:nvPicPr>
          <p:cNvPr id="417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200" y="1571625"/>
            <a:ext cx="701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7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200" y="1143000"/>
            <a:ext cx="701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7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200" y="714375"/>
            <a:ext cx="701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8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13" y="1571625"/>
            <a:ext cx="701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8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13" y="1143000"/>
            <a:ext cx="701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8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13" y="714375"/>
            <a:ext cx="701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" name="矩形 181"/>
          <p:cNvSpPr/>
          <p:nvPr/>
        </p:nvSpPr>
        <p:spPr>
          <a:xfrm>
            <a:off x="6143625" y="2000250"/>
            <a:ext cx="1285875" cy="143510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83" name="文字方塊 182"/>
          <p:cNvSpPr txBox="1"/>
          <p:nvPr/>
        </p:nvSpPr>
        <p:spPr>
          <a:xfrm>
            <a:off x="6000750" y="1357313"/>
            <a:ext cx="1268413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</a:rPr>
              <a:t>BNC 14-21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</a:rPr>
              <a:t>I/O Triggers</a:t>
            </a:r>
            <a:endParaRPr kumimoji="0" lang="zh-TW" altLang="en-US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3" name="肘形接點 160"/>
          <p:cNvCxnSpPr>
            <a:cxnSpLocks noChangeShapeType="1"/>
            <a:endCxn id="4180" idx="2"/>
          </p:cNvCxnSpPr>
          <p:nvPr/>
        </p:nvCxnSpPr>
        <p:spPr bwMode="auto">
          <a:xfrm flipV="1">
            <a:off x="7451725" y="1936750"/>
            <a:ext cx="1127125" cy="555625"/>
          </a:xfrm>
          <a:prstGeom prst="bentConnector2">
            <a:avLst/>
          </a:prstGeom>
          <a:noFill/>
          <a:ln w="38100" algn="ctr">
            <a:solidFill>
              <a:srgbClr val="4A7EBB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77196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285875" y="428625"/>
            <a:ext cx="6429375" cy="1428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grpSp>
        <p:nvGrpSpPr>
          <p:cNvPr id="10" name="群組 60"/>
          <p:cNvGrpSpPr/>
          <p:nvPr/>
        </p:nvGrpSpPr>
        <p:grpSpPr>
          <a:xfrm rot="16200000">
            <a:off x="4179092" y="678636"/>
            <a:ext cx="357190" cy="857257"/>
            <a:chOff x="8215338" y="2928935"/>
            <a:chExt cx="357190" cy="857257"/>
          </a:xfrm>
          <a:noFill/>
        </p:grpSpPr>
        <p:sp>
          <p:nvSpPr>
            <p:cNvPr id="43" name="剪去同側角落矩形 42"/>
            <p:cNvSpPr/>
            <p:nvPr/>
          </p:nvSpPr>
          <p:spPr>
            <a:xfrm rot="5400000">
              <a:off x="7965304" y="3178969"/>
              <a:ext cx="857257" cy="357190"/>
            </a:xfrm>
            <a:prstGeom prst="snip2SameRect">
              <a:avLst>
                <a:gd name="adj1" fmla="val 16667"/>
                <a:gd name="adj2" fmla="val 500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 dirty="0"/>
            </a:p>
          </p:txBody>
        </p:sp>
        <p:sp>
          <p:nvSpPr>
            <p:cNvPr id="44" name="橢圓 43"/>
            <p:cNvSpPr/>
            <p:nvPr/>
          </p:nvSpPr>
          <p:spPr>
            <a:xfrm>
              <a:off x="8429652" y="3034486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45" name="橢圓 44"/>
            <p:cNvSpPr/>
            <p:nvPr/>
          </p:nvSpPr>
          <p:spPr>
            <a:xfrm>
              <a:off x="8429652" y="332023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46" name="橢圓 45"/>
            <p:cNvSpPr/>
            <p:nvPr/>
          </p:nvSpPr>
          <p:spPr>
            <a:xfrm>
              <a:off x="8429652" y="3177362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47" name="橢圓 46"/>
            <p:cNvSpPr/>
            <p:nvPr/>
          </p:nvSpPr>
          <p:spPr>
            <a:xfrm>
              <a:off x="8429652" y="3605990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48" name="橢圓 47"/>
            <p:cNvSpPr/>
            <p:nvPr/>
          </p:nvSpPr>
          <p:spPr>
            <a:xfrm>
              <a:off x="8429652" y="3463114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49" name="橢圓 48"/>
            <p:cNvSpPr/>
            <p:nvPr/>
          </p:nvSpPr>
          <p:spPr>
            <a:xfrm>
              <a:off x="8286776" y="3248800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50" name="橢圓 49"/>
            <p:cNvSpPr/>
            <p:nvPr/>
          </p:nvSpPr>
          <p:spPr>
            <a:xfrm>
              <a:off x="8286776" y="3105924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51" name="橢圓 50"/>
            <p:cNvSpPr/>
            <p:nvPr/>
          </p:nvSpPr>
          <p:spPr>
            <a:xfrm>
              <a:off x="8286776" y="3534552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52" name="橢圓 51"/>
            <p:cNvSpPr/>
            <p:nvPr/>
          </p:nvSpPr>
          <p:spPr>
            <a:xfrm>
              <a:off x="8286776" y="3391676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pic>
        <p:nvPicPr>
          <p:cNvPr id="128" name="Picture 2"/>
          <p:cNvPicPr>
            <a:picLocks noChangeAspect="1" noChangeArrowheads="1"/>
          </p:cNvPicPr>
          <p:nvPr/>
        </p:nvPicPr>
        <p:blipFill>
          <a:blip r:embed="rId2" cstate="print"/>
          <a:srcRect l="18303" r="27620"/>
          <a:stretch>
            <a:fillRect/>
          </a:stretch>
        </p:blipFill>
        <p:spPr bwMode="auto">
          <a:xfrm>
            <a:off x="3929058" y="2723584"/>
            <a:ext cx="958460" cy="111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3000000" lon="0" rev="0"/>
            </a:camera>
            <a:lightRig rig="threePt" dir="t"/>
          </a:scene3d>
        </p:spPr>
      </p:pic>
      <p:sp>
        <p:nvSpPr>
          <p:cNvPr id="129" name="立方體 128"/>
          <p:cNvSpPr/>
          <p:nvPr/>
        </p:nvSpPr>
        <p:spPr>
          <a:xfrm>
            <a:off x="1928813" y="2571750"/>
            <a:ext cx="4500562" cy="1714500"/>
          </a:xfrm>
          <a:prstGeom prst="cube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30" name="矩形 129"/>
          <p:cNvSpPr/>
          <p:nvPr/>
        </p:nvSpPr>
        <p:spPr>
          <a:xfrm>
            <a:off x="1000125" y="4857750"/>
            <a:ext cx="6572250" cy="1428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grpSp>
        <p:nvGrpSpPr>
          <p:cNvPr id="6168" name="群組 133"/>
          <p:cNvGrpSpPr>
            <a:grpSpLocks/>
          </p:cNvGrpSpPr>
          <p:nvPr/>
        </p:nvGrpSpPr>
        <p:grpSpPr bwMode="auto">
          <a:xfrm>
            <a:off x="1571625" y="5202238"/>
            <a:ext cx="357188" cy="357187"/>
            <a:chOff x="1571604" y="642918"/>
            <a:chExt cx="357190" cy="357190"/>
          </a:xfrm>
        </p:grpSpPr>
        <p:sp>
          <p:nvSpPr>
            <p:cNvPr id="135" name="橢圓 134"/>
            <p:cNvSpPr/>
            <p:nvPr/>
          </p:nvSpPr>
          <p:spPr>
            <a:xfrm>
              <a:off x="1571604" y="642918"/>
              <a:ext cx="357190" cy="35719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36" name="橢圓 135"/>
            <p:cNvSpPr/>
            <p:nvPr/>
          </p:nvSpPr>
          <p:spPr>
            <a:xfrm>
              <a:off x="1724005" y="795319"/>
              <a:ext cx="36513" cy="365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grpSp>
        <p:nvGrpSpPr>
          <p:cNvPr id="6169" name="群組 139"/>
          <p:cNvGrpSpPr>
            <a:grpSpLocks/>
          </p:cNvGrpSpPr>
          <p:nvPr/>
        </p:nvGrpSpPr>
        <p:grpSpPr bwMode="auto">
          <a:xfrm>
            <a:off x="2143125" y="5202238"/>
            <a:ext cx="357188" cy="357187"/>
            <a:chOff x="1571604" y="642918"/>
            <a:chExt cx="357190" cy="357190"/>
          </a:xfrm>
        </p:grpSpPr>
        <p:sp>
          <p:nvSpPr>
            <p:cNvPr id="141" name="橢圓 140"/>
            <p:cNvSpPr/>
            <p:nvPr/>
          </p:nvSpPr>
          <p:spPr>
            <a:xfrm>
              <a:off x="1571604" y="642918"/>
              <a:ext cx="357190" cy="35719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42" name="橢圓 141"/>
            <p:cNvSpPr/>
            <p:nvPr/>
          </p:nvSpPr>
          <p:spPr>
            <a:xfrm>
              <a:off x="1724005" y="795319"/>
              <a:ext cx="36513" cy="365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grpSp>
        <p:nvGrpSpPr>
          <p:cNvPr id="6170" name="群組 145"/>
          <p:cNvGrpSpPr>
            <a:grpSpLocks/>
          </p:cNvGrpSpPr>
          <p:nvPr/>
        </p:nvGrpSpPr>
        <p:grpSpPr bwMode="auto">
          <a:xfrm>
            <a:off x="2714625" y="5202238"/>
            <a:ext cx="357188" cy="357187"/>
            <a:chOff x="1571604" y="642918"/>
            <a:chExt cx="357190" cy="357190"/>
          </a:xfrm>
        </p:grpSpPr>
        <p:sp>
          <p:nvSpPr>
            <p:cNvPr id="147" name="橢圓 146"/>
            <p:cNvSpPr/>
            <p:nvPr/>
          </p:nvSpPr>
          <p:spPr>
            <a:xfrm>
              <a:off x="1571604" y="642918"/>
              <a:ext cx="357190" cy="35719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48" name="橢圓 147"/>
            <p:cNvSpPr/>
            <p:nvPr/>
          </p:nvSpPr>
          <p:spPr>
            <a:xfrm>
              <a:off x="1724005" y="795319"/>
              <a:ext cx="36513" cy="365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grpSp>
        <p:nvGrpSpPr>
          <p:cNvPr id="6171" name="群組 151"/>
          <p:cNvGrpSpPr>
            <a:grpSpLocks/>
          </p:cNvGrpSpPr>
          <p:nvPr/>
        </p:nvGrpSpPr>
        <p:grpSpPr bwMode="auto">
          <a:xfrm>
            <a:off x="3286125" y="5202238"/>
            <a:ext cx="357188" cy="357187"/>
            <a:chOff x="1571604" y="642918"/>
            <a:chExt cx="357190" cy="357190"/>
          </a:xfrm>
        </p:grpSpPr>
        <p:sp>
          <p:nvSpPr>
            <p:cNvPr id="153" name="橢圓 152"/>
            <p:cNvSpPr/>
            <p:nvPr/>
          </p:nvSpPr>
          <p:spPr>
            <a:xfrm>
              <a:off x="1571604" y="642918"/>
              <a:ext cx="357190" cy="35719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54" name="橢圓 153"/>
            <p:cNvSpPr/>
            <p:nvPr/>
          </p:nvSpPr>
          <p:spPr>
            <a:xfrm>
              <a:off x="1724005" y="795319"/>
              <a:ext cx="36513" cy="365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cxnSp>
        <p:nvCxnSpPr>
          <p:cNvPr id="194" name="直線單箭頭接點 193"/>
          <p:cNvCxnSpPr/>
          <p:nvPr/>
        </p:nvCxnSpPr>
        <p:spPr>
          <a:xfrm rot="5400000">
            <a:off x="2107406" y="4107657"/>
            <a:ext cx="1000125" cy="35718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單箭頭接點 194"/>
          <p:cNvCxnSpPr/>
          <p:nvPr/>
        </p:nvCxnSpPr>
        <p:spPr>
          <a:xfrm rot="5400000" flipH="1" flipV="1">
            <a:off x="4000500" y="2000250"/>
            <a:ext cx="785813" cy="214313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矩形 198"/>
          <p:cNvSpPr/>
          <p:nvPr/>
        </p:nvSpPr>
        <p:spPr>
          <a:xfrm>
            <a:off x="6929438" y="2428875"/>
            <a:ext cx="1214437" cy="19288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200" name="剪去同側角落矩形 199"/>
          <p:cNvSpPr/>
          <p:nvPr/>
        </p:nvSpPr>
        <p:spPr>
          <a:xfrm rot="5400000">
            <a:off x="7429500" y="3286125"/>
            <a:ext cx="285750" cy="285750"/>
          </a:xfrm>
          <a:prstGeom prst="snip2Same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cxnSp>
        <p:nvCxnSpPr>
          <p:cNvPr id="201" name="直線單箭頭接點 200"/>
          <p:cNvCxnSpPr/>
          <p:nvPr/>
        </p:nvCxnSpPr>
        <p:spPr>
          <a:xfrm flipV="1">
            <a:off x="6215063" y="3500438"/>
            <a:ext cx="776287" cy="952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7" name="文字方塊 202"/>
          <p:cNvSpPr txBox="1">
            <a:spLocks noChangeArrowheads="1"/>
          </p:cNvSpPr>
          <p:nvPr/>
        </p:nvSpPr>
        <p:spPr bwMode="auto">
          <a:xfrm rot="-5400000">
            <a:off x="7605713" y="3248025"/>
            <a:ext cx="5635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/>
              <a:t>USB</a:t>
            </a:r>
            <a:endParaRPr kumimoji="0" lang="zh-TW" altLang="en-US"/>
          </a:p>
        </p:txBody>
      </p:sp>
      <p:sp>
        <p:nvSpPr>
          <p:cNvPr id="6178" name="文字方塊 203"/>
          <p:cNvSpPr txBox="1">
            <a:spLocks noChangeArrowheads="1"/>
          </p:cNvSpPr>
          <p:nvPr/>
        </p:nvSpPr>
        <p:spPr bwMode="auto">
          <a:xfrm>
            <a:off x="1455738" y="5549900"/>
            <a:ext cx="625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400"/>
              <a:t>BNC 1</a:t>
            </a:r>
            <a:endParaRPr kumimoji="0" lang="zh-TW" altLang="en-US" sz="1400"/>
          </a:p>
        </p:txBody>
      </p:sp>
      <p:grpSp>
        <p:nvGrpSpPr>
          <p:cNvPr id="270" name="群組 236"/>
          <p:cNvGrpSpPr/>
          <p:nvPr/>
        </p:nvGrpSpPr>
        <p:grpSpPr>
          <a:xfrm>
            <a:off x="4714876" y="5072074"/>
            <a:ext cx="2071702" cy="357190"/>
            <a:chOff x="1674911" y="1142984"/>
            <a:chExt cx="2071702" cy="357190"/>
          </a:xfrm>
          <a:noFill/>
        </p:grpSpPr>
        <p:sp>
          <p:nvSpPr>
            <p:cNvPr id="209" name="剪去同側角落矩形 208"/>
            <p:cNvSpPr/>
            <p:nvPr/>
          </p:nvSpPr>
          <p:spPr>
            <a:xfrm>
              <a:off x="1674911" y="1142984"/>
              <a:ext cx="2071702" cy="357190"/>
            </a:xfrm>
            <a:prstGeom prst="snip2SameRect">
              <a:avLst>
                <a:gd name="adj1" fmla="val 16667"/>
                <a:gd name="adj2" fmla="val 500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grpSp>
          <p:nvGrpSpPr>
            <p:cNvPr id="34" name="群組 209"/>
            <p:cNvGrpSpPr/>
            <p:nvPr/>
          </p:nvGrpSpPr>
          <p:grpSpPr>
            <a:xfrm rot="5400000">
              <a:off x="2460729" y="695693"/>
              <a:ext cx="71438" cy="1071570"/>
              <a:chOff x="1071538" y="4572008"/>
              <a:chExt cx="71438" cy="1071570"/>
            </a:xfrm>
            <a:grpFill/>
          </p:grpSpPr>
          <p:sp>
            <p:nvSpPr>
              <p:cNvPr id="211" name="橢圓 210"/>
              <p:cNvSpPr/>
              <p:nvPr/>
            </p:nvSpPr>
            <p:spPr>
              <a:xfrm>
                <a:off x="1071538" y="4714884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12" name="橢圓 211"/>
              <p:cNvSpPr/>
              <p:nvPr/>
            </p:nvSpPr>
            <p:spPr>
              <a:xfrm>
                <a:off x="1071538" y="4572008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13" name="橢圓 212"/>
              <p:cNvSpPr/>
              <p:nvPr/>
            </p:nvSpPr>
            <p:spPr>
              <a:xfrm>
                <a:off x="1071538" y="5000636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14" name="橢圓 213"/>
              <p:cNvSpPr/>
              <p:nvPr/>
            </p:nvSpPr>
            <p:spPr>
              <a:xfrm>
                <a:off x="1071538" y="4857760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15" name="橢圓 214"/>
              <p:cNvSpPr/>
              <p:nvPr/>
            </p:nvSpPr>
            <p:spPr>
              <a:xfrm>
                <a:off x="1071538" y="5286388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16" name="橢圓 215"/>
              <p:cNvSpPr/>
              <p:nvPr/>
            </p:nvSpPr>
            <p:spPr>
              <a:xfrm>
                <a:off x="1071538" y="5143512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17" name="橢圓 216"/>
              <p:cNvSpPr/>
              <p:nvPr/>
            </p:nvSpPr>
            <p:spPr>
              <a:xfrm>
                <a:off x="1071538" y="5572140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18" name="橢圓 217"/>
              <p:cNvSpPr/>
              <p:nvPr/>
            </p:nvSpPr>
            <p:spPr>
              <a:xfrm>
                <a:off x="1071538" y="5429264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</p:grpSp>
        <p:sp>
          <p:nvSpPr>
            <p:cNvPr id="219" name="橢圓 218"/>
            <p:cNvSpPr/>
            <p:nvPr/>
          </p:nvSpPr>
          <p:spPr>
            <a:xfrm rot="5400000">
              <a:off x="1817787" y="1195759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20" name="橢圓 219"/>
            <p:cNvSpPr/>
            <p:nvPr/>
          </p:nvSpPr>
          <p:spPr>
            <a:xfrm rot="5400000">
              <a:off x="3317985" y="1348159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21" name="橢圓 220"/>
            <p:cNvSpPr/>
            <p:nvPr/>
          </p:nvSpPr>
          <p:spPr>
            <a:xfrm rot="5400000">
              <a:off x="3460861" y="1348159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22" name="橢圓 221"/>
            <p:cNvSpPr/>
            <p:nvPr/>
          </p:nvSpPr>
          <p:spPr>
            <a:xfrm rot="5400000">
              <a:off x="3032233" y="1348159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23" name="橢圓 222"/>
            <p:cNvSpPr/>
            <p:nvPr/>
          </p:nvSpPr>
          <p:spPr>
            <a:xfrm rot="5400000">
              <a:off x="3175109" y="1348159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24" name="橢圓 223"/>
            <p:cNvSpPr/>
            <p:nvPr/>
          </p:nvSpPr>
          <p:spPr>
            <a:xfrm rot="5400000">
              <a:off x="2746481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25" name="橢圓 224"/>
            <p:cNvSpPr/>
            <p:nvPr/>
          </p:nvSpPr>
          <p:spPr>
            <a:xfrm rot="5400000">
              <a:off x="2889357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26" name="橢圓 225"/>
            <p:cNvSpPr/>
            <p:nvPr/>
          </p:nvSpPr>
          <p:spPr>
            <a:xfrm rot="5400000">
              <a:off x="2460729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27" name="橢圓 226"/>
            <p:cNvSpPr/>
            <p:nvPr/>
          </p:nvSpPr>
          <p:spPr>
            <a:xfrm rot="5400000">
              <a:off x="2603605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28" name="橢圓 227"/>
            <p:cNvSpPr/>
            <p:nvPr/>
          </p:nvSpPr>
          <p:spPr>
            <a:xfrm rot="5400000">
              <a:off x="2174977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29" name="橢圓 228"/>
            <p:cNvSpPr/>
            <p:nvPr/>
          </p:nvSpPr>
          <p:spPr>
            <a:xfrm rot="5400000">
              <a:off x="2317853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30" name="橢圓 229"/>
            <p:cNvSpPr/>
            <p:nvPr/>
          </p:nvSpPr>
          <p:spPr>
            <a:xfrm rot="5400000">
              <a:off x="1889225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grpSp>
          <p:nvGrpSpPr>
            <p:cNvPr id="37" name="群組 230"/>
            <p:cNvGrpSpPr/>
            <p:nvPr/>
          </p:nvGrpSpPr>
          <p:grpSpPr>
            <a:xfrm>
              <a:off x="2032101" y="1195759"/>
              <a:ext cx="1571636" cy="232977"/>
              <a:chOff x="2032101" y="1195759"/>
              <a:chExt cx="1571636" cy="232977"/>
            </a:xfrm>
            <a:grpFill/>
          </p:grpSpPr>
          <p:sp>
            <p:nvSpPr>
              <p:cNvPr id="232" name="橢圓 231"/>
              <p:cNvSpPr/>
              <p:nvPr/>
            </p:nvSpPr>
            <p:spPr>
              <a:xfrm rot="5400000">
                <a:off x="3389423" y="1195759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33" name="橢圓 232"/>
              <p:cNvSpPr/>
              <p:nvPr/>
            </p:nvSpPr>
            <p:spPr>
              <a:xfrm rot="5400000">
                <a:off x="3532299" y="1195759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34" name="橢圓 233"/>
              <p:cNvSpPr/>
              <p:nvPr/>
            </p:nvSpPr>
            <p:spPr>
              <a:xfrm rot="5400000">
                <a:off x="3103671" y="1195759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35" name="橢圓 234"/>
              <p:cNvSpPr/>
              <p:nvPr/>
            </p:nvSpPr>
            <p:spPr>
              <a:xfrm rot="5400000">
                <a:off x="3246547" y="1195759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36" name="橢圓 235"/>
              <p:cNvSpPr/>
              <p:nvPr/>
            </p:nvSpPr>
            <p:spPr>
              <a:xfrm rot="5400000">
                <a:off x="2032101" y="1357298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</p:grpSp>
      </p:grpSp>
      <p:grpSp>
        <p:nvGrpSpPr>
          <p:cNvPr id="38" name="群組 237"/>
          <p:cNvGrpSpPr/>
          <p:nvPr/>
        </p:nvGrpSpPr>
        <p:grpSpPr>
          <a:xfrm>
            <a:off x="4714876" y="5715016"/>
            <a:ext cx="2071702" cy="357190"/>
            <a:chOff x="1674911" y="1142984"/>
            <a:chExt cx="2071702" cy="357190"/>
          </a:xfrm>
          <a:noFill/>
        </p:grpSpPr>
        <p:sp>
          <p:nvSpPr>
            <p:cNvPr id="239" name="剪去同側角落矩形 238"/>
            <p:cNvSpPr/>
            <p:nvPr/>
          </p:nvSpPr>
          <p:spPr>
            <a:xfrm>
              <a:off x="1674911" y="1142984"/>
              <a:ext cx="2071702" cy="357190"/>
            </a:xfrm>
            <a:prstGeom prst="snip2SameRect">
              <a:avLst>
                <a:gd name="adj1" fmla="val 16667"/>
                <a:gd name="adj2" fmla="val 500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grpSp>
          <p:nvGrpSpPr>
            <p:cNvPr id="39" name="群組 209"/>
            <p:cNvGrpSpPr/>
            <p:nvPr/>
          </p:nvGrpSpPr>
          <p:grpSpPr>
            <a:xfrm rot="5400000">
              <a:off x="2460729" y="695693"/>
              <a:ext cx="71438" cy="1071570"/>
              <a:chOff x="1071538" y="4572008"/>
              <a:chExt cx="71438" cy="1071570"/>
            </a:xfrm>
            <a:grpFill/>
          </p:grpSpPr>
          <p:sp>
            <p:nvSpPr>
              <p:cNvPr id="259" name="橢圓 258"/>
              <p:cNvSpPr/>
              <p:nvPr/>
            </p:nvSpPr>
            <p:spPr>
              <a:xfrm>
                <a:off x="1071538" y="4714884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60" name="橢圓 259"/>
              <p:cNvSpPr/>
              <p:nvPr/>
            </p:nvSpPr>
            <p:spPr>
              <a:xfrm>
                <a:off x="1071538" y="4572008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61" name="橢圓 260"/>
              <p:cNvSpPr/>
              <p:nvPr/>
            </p:nvSpPr>
            <p:spPr>
              <a:xfrm>
                <a:off x="1071538" y="5000636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62" name="橢圓 261"/>
              <p:cNvSpPr/>
              <p:nvPr/>
            </p:nvSpPr>
            <p:spPr>
              <a:xfrm>
                <a:off x="1071538" y="4857760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63" name="橢圓 262"/>
              <p:cNvSpPr/>
              <p:nvPr/>
            </p:nvSpPr>
            <p:spPr>
              <a:xfrm>
                <a:off x="1071538" y="5286388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64" name="橢圓 263"/>
              <p:cNvSpPr/>
              <p:nvPr/>
            </p:nvSpPr>
            <p:spPr>
              <a:xfrm>
                <a:off x="1071538" y="5143512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65" name="橢圓 264"/>
              <p:cNvSpPr/>
              <p:nvPr/>
            </p:nvSpPr>
            <p:spPr>
              <a:xfrm>
                <a:off x="1071538" y="5572140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66" name="橢圓 265"/>
              <p:cNvSpPr/>
              <p:nvPr/>
            </p:nvSpPr>
            <p:spPr>
              <a:xfrm>
                <a:off x="1071538" y="5429264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</p:grpSp>
        <p:sp>
          <p:nvSpPr>
            <p:cNvPr id="241" name="橢圓 240"/>
            <p:cNvSpPr/>
            <p:nvPr/>
          </p:nvSpPr>
          <p:spPr>
            <a:xfrm rot="5400000">
              <a:off x="1817787" y="1195759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42" name="橢圓 241"/>
            <p:cNvSpPr/>
            <p:nvPr/>
          </p:nvSpPr>
          <p:spPr>
            <a:xfrm rot="5400000">
              <a:off x="3317985" y="1348159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43" name="橢圓 242"/>
            <p:cNvSpPr/>
            <p:nvPr/>
          </p:nvSpPr>
          <p:spPr>
            <a:xfrm rot="5400000">
              <a:off x="3460861" y="1348159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44" name="橢圓 243"/>
            <p:cNvSpPr/>
            <p:nvPr/>
          </p:nvSpPr>
          <p:spPr>
            <a:xfrm rot="5400000">
              <a:off x="3032233" y="1348159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45" name="橢圓 244"/>
            <p:cNvSpPr/>
            <p:nvPr/>
          </p:nvSpPr>
          <p:spPr>
            <a:xfrm rot="5400000">
              <a:off x="3175109" y="1348159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46" name="橢圓 245"/>
            <p:cNvSpPr/>
            <p:nvPr/>
          </p:nvSpPr>
          <p:spPr>
            <a:xfrm rot="5400000">
              <a:off x="2746481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47" name="橢圓 246"/>
            <p:cNvSpPr/>
            <p:nvPr/>
          </p:nvSpPr>
          <p:spPr>
            <a:xfrm rot="5400000">
              <a:off x="2889357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48" name="橢圓 247"/>
            <p:cNvSpPr/>
            <p:nvPr/>
          </p:nvSpPr>
          <p:spPr>
            <a:xfrm rot="5400000">
              <a:off x="2460729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49" name="橢圓 248"/>
            <p:cNvSpPr/>
            <p:nvPr/>
          </p:nvSpPr>
          <p:spPr>
            <a:xfrm rot="5400000">
              <a:off x="2603605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50" name="橢圓 249"/>
            <p:cNvSpPr/>
            <p:nvPr/>
          </p:nvSpPr>
          <p:spPr>
            <a:xfrm rot="5400000">
              <a:off x="2174977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51" name="橢圓 250"/>
            <p:cNvSpPr/>
            <p:nvPr/>
          </p:nvSpPr>
          <p:spPr>
            <a:xfrm rot="5400000">
              <a:off x="2317853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52" name="橢圓 251"/>
            <p:cNvSpPr/>
            <p:nvPr/>
          </p:nvSpPr>
          <p:spPr>
            <a:xfrm rot="5400000">
              <a:off x="1889225" y="1357298"/>
              <a:ext cx="71438" cy="71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grpSp>
          <p:nvGrpSpPr>
            <p:cNvPr id="40" name="群組 230"/>
            <p:cNvGrpSpPr/>
            <p:nvPr/>
          </p:nvGrpSpPr>
          <p:grpSpPr>
            <a:xfrm>
              <a:off x="2032101" y="1195759"/>
              <a:ext cx="1571636" cy="232977"/>
              <a:chOff x="2032101" y="1195759"/>
              <a:chExt cx="1571636" cy="232977"/>
            </a:xfrm>
            <a:grpFill/>
          </p:grpSpPr>
          <p:sp>
            <p:nvSpPr>
              <p:cNvPr id="254" name="橢圓 253"/>
              <p:cNvSpPr/>
              <p:nvPr/>
            </p:nvSpPr>
            <p:spPr>
              <a:xfrm rot="5400000">
                <a:off x="3389423" y="1195759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55" name="橢圓 254"/>
              <p:cNvSpPr/>
              <p:nvPr/>
            </p:nvSpPr>
            <p:spPr>
              <a:xfrm rot="5400000">
                <a:off x="3532299" y="1195759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56" name="橢圓 255"/>
              <p:cNvSpPr/>
              <p:nvPr/>
            </p:nvSpPr>
            <p:spPr>
              <a:xfrm rot="5400000">
                <a:off x="3103671" y="1195759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57" name="橢圓 256"/>
              <p:cNvSpPr/>
              <p:nvPr/>
            </p:nvSpPr>
            <p:spPr>
              <a:xfrm rot="5400000">
                <a:off x="3246547" y="1195759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258" name="橢圓 257"/>
              <p:cNvSpPr/>
              <p:nvPr/>
            </p:nvSpPr>
            <p:spPr>
              <a:xfrm rot="5400000">
                <a:off x="2032101" y="1357298"/>
                <a:ext cx="71438" cy="7143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</p:grpSp>
      </p:grpSp>
      <p:sp>
        <p:nvSpPr>
          <p:cNvPr id="6181" name="文字方塊 266"/>
          <p:cNvSpPr txBox="1">
            <a:spLocks noChangeArrowheads="1"/>
          </p:cNvSpPr>
          <p:nvPr/>
        </p:nvSpPr>
        <p:spPr bwMode="auto">
          <a:xfrm>
            <a:off x="142875" y="0"/>
            <a:ext cx="3116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/>
              <a:t>Outlook of each side of the box</a:t>
            </a:r>
            <a:endParaRPr kumimoji="0" lang="zh-TW" altLang="en-US"/>
          </a:p>
        </p:txBody>
      </p:sp>
      <p:sp>
        <p:nvSpPr>
          <p:cNvPr id="268" name="矩形 267"/>
          <p:cNvSpPr/>
          <p:nvPr/>
        </p:nvSpPr>
        <p:spPr>
          <a:xfrm>
            <a:off x="357188" y="2500313"/>
            <a:ext cx="1214437" cy="19288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6183" name="文字方塊 268"/>
          <p:cNvSpPr txBox="1">
            <a:spLocks noChangeArrowheads="1"/>
          </p:cNvSpPr>
          <p:nvPr/>
        </p:nvSpPr>
        <p:spPr bwMode="auto">
          <a:xfrm>
            <a:off x="6757988" y="5072063"/>
            <a:ext cx="2516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/>
              <a:t>LPT1 (Pin 21-29 on card) </a:t>
            </a:r>
            <a:endParaRPr kumimoji="0" lang="zh-TW" altLang="en-US"/>
          </a:p>
        </p:txBody>
      </p:sp>
      <p:sp>
        <p:nvSpPr>
          <p:cNvPr id="6184" name="文字方塊 270"/>
          <p:cNvSpPr txBox="1">
            <a:spLocks noChangeArrowheads="1"/>
          </p:cNvSpPr>
          <p:nvPr/>
        </p:nvSpPr>
        <p:spPr bwMode="auto">
          <a:xfrm>
            <a:off x="2071688" y="5549900"/>
            <a:ext cx="625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400"/>
              <a:t>BNC 2</a:t>
            </a:r>
            <a:endParaRPr kumimoji="0" lang="zh-TW" altLang="en-US" sz="1400"/>
          </a:p>
        </p:txBody>
      </p:sp>
      <p:sp>
        <p:nvSpPr>
          <p:cNvPr id="6185" name="文字方塊 271"/>
          <p:cNvSpPr txBox="1">
            <a:spLocks noChangeArrowheads="1"/>
          </p:cNvSpPr>
          <p:nvPr/>
        </p:nvSpPr>
        <p:spPr bwMode="auto">
          <a:xfrm>
            <a:off x="2643188" y="5549900"/>
            <a:ext cx="625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400"/>
              <a:t>BNC 3</a:t>
            </a:r>
            <a:endParaRPr kumimoji="0" lang="zh-TW" altLang="en-US" sz="1400"/>
          </a:p>
        </p:txBody>
      </p:sp>
      <p:sp>
        <p:nvSpPr>
          <p:cNvPr id="6186" name="文字方塊 272"/>
          <p:cNvSpPr txBox="1">
            <a:spLocks noChangeArrowheads="1"/>
          </p:cNvSpPr>
          <p:nvPr/>
        </p:nvSpPr>
        <p:spPr bwMode="auto">
          <a:xfrm>
            <a:off x="3214688" y="5549900"/>
            <a:ext cx="625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400"/>
              <a:t>BNC 4</a:t>
            </a:r>
            <a:endParaRPr kumimoji="0" lang="zh-TW" altLang="en-US" sz="1400"/>
          </a:p>
        </p:txBody>
      </p:sp>
      <p:sp>
        <p:nvSpPr>
          <p:cNvPr id="6187" name="文字方塊 273"/>
          <p:cNvSpPr txBox="1">
            <a:spLocks noChangeArrowheads="1"/>
          </p:cNvSpPr>
          <p:nvPr/>
        </p:nvSpPr>
        <p:spPr bwMode="auto">
          <a:xfrm>
            <a:off x="6715125" y="5715000"/>
            <a:ext cx="2516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/>
              <a:t>LPT2(Pin 35-40 on card) </a:t>
            </a:r>
            <a:endParaRPr kumimoji="0" lang="zh-TW" altLang="en-US"/>
          </a:p>
        </p:txBody>
      </p:sp>
      <p:sp>
        <p:nvSpPr>
          <p:cNvPr id="6190" name="文字方塊 276"/>
          <p:cNvSpPr txBox="1">
            <a:spLocks noChangeArrowheads="1"/>
          </p:cNvSpPr>
          <p:nvPr/>
        </p:nvSpPr>
        <p:spPr bwMode="auto">
          <a:xfrm>
            <a:off x="6124575" y="938213"/>
            <a:ext cx="6207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400"/>
              <a:t>BNC 6</a:t>
            </a:r>
            <a:endParaRPr kumimoji="0" lang="zh-TW" altLang="en-US" sz="1400"/>
          </a:p>
        </p:txBody>
      </p:sp>
      <p:sp>
        <p:nvSpPr>
          <p:cNvPr id="284" name="矩形 283"/>
          <p:cNvSpPr/>
          <p:nvPr/>
        </p:nvSpPr>
        <p:spPr>
          <a:xfrm>
            <a:off x="5000625" y="428625"/>
            <a:ext cx="2714625" cy="1428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6198" name="文字方塊 284"/>
          <p:cNvSpPr txBox="1">
            <a:spLocks noChangeArrowheads="1"/>
          </p:cNvSpPr>
          <p:nvPr/>
        </p:nvSpPr>
        <p:spPr bwMode="auto">
          <a:xfrm>
            <a:off x="6000750" y="1928813"/>
            <a:ext cx="1590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/>
              <a:t>Pin 1-9 on card</a:t>
            </a:r>
            <a:endParaRPr kumimoji="0" lang="zh-TW" altLang="en-US"/>
          </a:p>
        </p:txBody>
      </p:sp>
      <p:sp>
        <p:nvSpPr>
          <p:cNvPr id="286" name="矩形 285"/>
          <p:cNvSpPr/>
          <p:nvPr/>
        </p:nvSpPr>
        <p:spPr>
          <a:xfrm>
            <a:off x="1285875" y="428625"/>
            <a:ext cx="2571750" cy="1428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6200" name="文字方塊 286"/>
          <p:cNvSpPr txBox="1">
            <a:spLocks noChangeArrowheads="1"/>
          </p:cNvSpPr>
          <p:nvPr/>
        </p:nvSpPr>
        <p:spPr bwMode="auto">
          <a:xfrm>
            <a:off x="1785938" y="1857375"/>
            <a:ext cx="1824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/>
              <a:t>Pin 13-20 on card</a:t>
            </a:r>
            <a:endParaRPr kumimoji="0" lang="zh-TW" altLang="en-US"/>
          </a:p>
        </p:txBody>
      </p:sp>
      <p:sp>
        <p:nvSpPr>
          <p:cNvPr id="6201" name="文字方塊 287"/>
          <p:cNvSpPr txBox="1">
            <a:spLocks noChangeArrowheads="1"/>
          </p:cNvSpPr>
          <p:nvPr/>
        </p:nvSpPr>
        <p:spPr bwMode="auto">
          <a:xfrm>
            <a:off x="3779838" y="115888"/>
            <a:ext cx="12858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/>
            <a:r>
              <a:rPr kumimoji="0" lang="en-US" altLang="zh-TW"/>
              <a:t>Pin 10-12 on card</a:t>
            </a:r>
            <a:endParaRPr kumimoji="0" lang="zh-TW" altLang="en-US"/>
          </a:p>
        </p:txBody>
      </p:sp>
      <p:grpSp>
        <p:nvGrpSpPr>
          <p:cNvPr id="6254" name="Group 110"/>
          <p:cNvGrpSpPr>
            <a:grpSpLocks/>
          </p:cNvGrpSpPr>
          <p:nvPr/>
        </p:nvGrpSpPr>
        <p:grpSpPr bwMode="auto">
          <a:xfrm>
            <a:off x="5500688" y="642938"/>
            <a:ext cx="1835150" cy="1301750"/>
            <a:chOff x="3465" y="405"/>
            <a:chExt cx="1156" cy="820"/>
          </a:xfrm>
        </p:grpSpPr>
        <p:grpSp>
          <p:nvGrpSpPr>
            <p:cNvPr id="6156" name="群組 52"/>
            <p:cNvGrpSpPr>
              <a:grpSpLocks/>
            </p:cNvGrpSpPr>
            <p:nvPr/>
          </p:nvGrpSpPr>
          <p:grpSpPr bwMode="auto">
            <a:xfrm>
              <a:off x="3923" y="799"/>
              <a:ext cx="225" cy="225"/>
              <a:chOff x="1571604" y="642918"/>
              <a:chExt cx="357190" cy="357190"/>
            </a:xfrm>
          </p:grpSpPr>
          <p:sp>
            <p:nvSpPr>
              <p:cNvPr id="2" name="橢圓 53"/>
              <p:cNvSpPr/>
              <p:nvPr/>
            </p:nvSpPr>
            <p:spPr>
              <a:xfrm>
                <a:off x="1571604" y="642918"/>
                <a:ext cx="357189" cy="35718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3" name="橢圓 54"/>
              <p:cNvSpPr/>
              <p:nvPr/>
            </p:nvSpPr>
            <p:spPr>
              <a:xfrm>
                <a:off x="1724005" y="795319"/>
                <a:ext cx="36512" cy="3651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</p:grpSp>
        <p:grpSp>
          <p:nvGrpSpPr>
            <p:cNvPr id="6158" name="群組 58"/>
            <p:cNvGrpSpPr>
              <a:grpSpLocks/>
            </p:cNvGrpSpPr>
            <p:nvPr/>
          </p:nvGrpSpPr>
          <p:grpSpPr bwMode="auto">
            <a:xfrm>
              <a:off x="3555" y="405"/>
              <a:ext cx="225" cy="225"/>
              <a:chOff x="1571604" y="642918"/>
              <a:chExt cx="357190" cy="357190"/>
            </a:xfrm>
          </p:grpSpPr>
          <p:sp>
            <p:nvSpPr>
              <p:cNvPr id="4" name="橢圓 59"/>
              <p:cNvSpPr/>
              <p:nvPr/>
            </p:nvSpPr>
            <p:spPr>
              <a:xfrm>
                <a:off x="1571604" y="642918"/>
                <a:ext cx="357189" cy="35718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5" name="橢圓 60"/>
              <p:cNvSpPr/>
              <p:nvPr/>
            </p:nvSpPr>
            <p:spPr>
              <a:xfrm>
                <a:off x="1724005" y="795319"/>
                <a:ext cx="36512" cy="3651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</p:grpSp>
        <p:grpSp>
          <p:nvGrpSpPr>
            <p:cNvPr id="6160" name="群組 64"/>
            <p:cNvGrpSpPr>
              <a:grpSpLocks/>
            </p:cNvGrpSpPr>
            <p:nvPr/>
          </p:nvGrpSpPr>
          <p:grpSpPr bwMode="auto">
            <a:xfrm>
              <a:off x="3915" y="405"/>
              <a:ext cx="225" cy="225"/>
              <a:chOff x="1571604" y="642918"/>
              <a:chExt cx="357190" cy="357190"/>
            </a:xfrm>
          </p:grpSpPr>
          <p:sp>
            <p:nvSpPr>
              <p:cNvPr id="6" name="橢圓 65"/>
              <p:cNvSpPr/>
              <p:nvPr/>
            </p:nvSpPr>
            <p:spPr>
              <a:xfrm>
                <a:off x="1571604" y="642918"/>
                <a:ext cx="357189" cy="35718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7" name="橢圓 66"/>
              <p:cNvSpPr/>
              <p:nvPr/>
            </p:nvSpPr>
            <p:spPr>
              <a:xfrm>
                <a:off x="1724005" y="795319"/>
                <a:ext cx="36512" cy="3651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</p:grpSp>
        <p:grpSp>
          <p:nvGrpSpPr>
            <p:cNvPr id="6162" name="群組 70"/>
            <p:cNvGrpSpPr>
              <a:grpSpLocks/>
            </p:cNvGrpSpPr>
            <p:nvPr/>
          </p:nvGrpSpPr>
          <p:grpSpPr bwMode="auto">
            <a:xfrm>
              <a:off x="4275" y="405"/>
              <a:ext cx="225" cy="225"/>
              <a:chOff x="1571604" y="642918"/>
              <a:chExt cx="357190" cy="357190"/>
            </a:xfrm>
          </p:grpSpPr>
          <p:sp>
            <p:nvSpPr>
              <p:cNvPr id="8" name="橢圓 71"/>
              <p:cNvSpPr/>
              <p:nvPr/>
            </p:nvSpPr>
            <p:spPr>
              <a:xfrm>
                <a:off x="1571604" y="642918"/>
                <a:ext cx="357189" cy="35718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9" name="橢圓 72"/>
              <p:cNvSpPr/>
              <p:nvPr/>
            </p:nvSpPr>
            <p:spPr>
              <a:xfrm>
                <a:off x="1724005" y="795319"/>
                <a:ext cx="36512" cy="3651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</p:grpSp>
        <p:grpSp>
          <p:nvGrpSpPr>
            <p:cNvPr id="6163" name="群組 73"/>
            <p:cNvGrpSpPr>
              <a:grpSpLocks/>
            </p:cNvGrpSpPr>
            <p:nvPr/>
          </p:nvGrpSpPr>
          <p:grpSpPr bwMode="auto">
            <a:xfrm>
              <a:off x="3560" y="799"/>
              <a:ext cx="225" cy="225"/>
              <a:chOff x="1571604" y="642918"/>
              <a:chExt cx="357190" cy="357190"/>
            </a:xfrm>
          </p:grpSpPr>
          <p:sp>
            <p:nvSpPr>
              <p:cNvPr id="11" name="橢圓 74"/>
              <p:cNvSpPr/>
              <p:nvPr/>
            </p:nvSpPr>
            <p:spPr>
              <a:xfrm>
                <a:off x="1571603" y="642918"/>
                <a:ext cx="357190" cy="35718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13" name="橢圓 75"/>
              <p:cNvSpPr/>
              <p:nvPr/>
            </p:nvSpPr>
            <p:spPr>
              <a:xfrm>
                <a:off x="1724004" y="795319"/>
                <a:ext cx="36513" cy="3651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</p:grpSp>
        <p:grpSp>
          <p:nvGrpSpPr>
            <p:cNvPr id="6164" name="群組 124"/>
            <p:cNvGrpSpPr>
              <a:grpSpLocks/>
            </p:cNvGrpSpPr>
            <p:nvPr/>
          </p:nvGrpSpPr>
          <p:grpSpPr bwMode="auto">
            <a:xfrm>
              <a:off x="4286" y="799"/>
              <a:ext cx="225" cy="225"/>
              <a:chOff x="1571604" y="642918"/>
              <a:chExt cx="357190" cy="357190"/>
            </a:xfrm>
          </p:grpSpPr>
          <p:sp>
            <p:nvSpPr>
              <p:cNvPr id="14" name="橢圓 125"/>
              <p:cNvSpPr/>
              <p:nvPr/>
            </p:nvSpPr>
            <p:spPr>
              <a:xfrm>
                <a:off x="1571603" y="642918"/>
                <a:ext cx="357190" cy="35718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15" name="橢圓 126"/>
              <p:cNvSpPr/>
              <p:nvPr/>
            </p:nvSpPr>
            <p:spPr>
              <a:xfrm>
                <a:off x="1724004" y="795319"/>
                <a:ext cx="36513" cy="3651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</p:grpSp>
        <p:sp>
          <p:nvSpPr>
            <p:cNvPr id="6188" name="文字方塊 274"/>
            <p:cNvSpPr txBox="1">
              <a:spLocks noChangeArrowheads="1"/>
            </p:cNvSpPr>
            <p:nvPr/>
          </p:nvSpPr>
          <p:spPr bwMode="auto">
            <a:xfrm>
              <a:off x="3470" y="1026"/>
              <a:ext cx="44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r>
                <a:rPr kumimoji="0" lang="en-US" altLang="zh-TW" sz="1400"/>
                <a:t>BNC 10</a:t>
              </a:r>
              <a:endParaRPr kumimoji="0" lang="zh-TW" altLang="en-US" sz="1400"/>
            </a:p>
          </p:txBody>
        </p:sp>
        <p:sp>
          <p:nvSpPr>
            <p:cNvPr id="6189" name="文字方塊 275"/>
            <p:cNvSpPr txBox="1">
              <a:spLocks noChangeArrowheads="1"/>
            </p:cNvSpPr>
            <p:nvPr/>
          </p:nvSpPr>
          <p:spPr bwMode="auto">
            <a:xfrm>
              <a:off x="3465" y="585"/>
              <a:ext cx="39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r>
                <a:rPr kumimoji="0" lang="en-US" altLang="zh-TW" sz="1400"/>
                <a:t>BNC 7</a:t>
              </a:r>
              <a:endParaRPr kumimoji="0" lang="zh-TW" altLang="en-US" sz="1400"/>
            </a:p>
          </p:txBody>
        </p:sp>
        <p:sp>
          <p:nvSpPr>
            <p:cNvPr id="6191" name="文字方塊 277"/>
            <p:cNvSpPr txBox="1">
              <a:spLocks noChangeArrowheads="1"/>
            </p:cNvSpPr>
            <p:nvPr/>
          </p:nvSpPr>
          <p:spPr bwMode="auto">
            <a:xfrm>
              <a:off x="4230" y="591"/>
              <a:ext cx="39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r>
                <a:rPr kumimoji="0" lang="en-US" altLang="zh-TW" sz="1400"/>
                <a:t>BNC 5</a:t>
              </a:r>
              <a:endParaRPr kumimoji="0" lang="zh-TW" altLang="en-US" sz="1400"/>
            </a:p>
          </p:txBody>
        </p:sp>
        <p:sp>
          <p:nvSpPr>
            <p:cNvPr id="6192" name="文字方塊 278"/>
            <p:cNvSpPr txBox="1">
              <a:spLocks noChangeArrowheads="1"/>
            </p:cNvSpPr>
            <p:nvPr/>
          </p:nvSpPr>
          <p:spPr bwMode="auto">
            <a:xfrm>
              <a:off x="4219" y="1033"/>
              <a:ext cx="36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r>
                <a:rPr kumimoji="0" lang="en-US" altLang="zh-TW" sz="1400"/>
                <a:t>BNC8</a:t>
              </a:r>
              <a:endParaRPr kumimoji="0" lang="zh-TW" altLang="en-US" sz="1400"/>
            </a:p>
          </p:txBody>
        </p:sp>
        <p:sp>
          <p:nvSpPr>
            <p:cNvPr id="6253" name="文字方塊 278"/>
            <p:cNvSpPr txBox="1">
              <a:spLocks noChangeArrowheads="1"/>
            </p:cNvSpPr>
            <p:nvPr/>
          </p:nvSpPr>
          <p:spPr bwMode="auto">
            <a:xfrm>
              <a:off x="3864" y="1031"/>
              <a:ext cx="36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r>
                <a:rPr kumimoji="0" lang="en-US" altLang="zh-TW" sz="1400"/>
                <a:t>BNC9</a:t>
              </a:r>
              <a:endParaRPr kumimoji="0" lang="zh-TW" altLang="en-US" sz="1400"/>
            </a:p>
          </p:txBody>
        </p:sp>
      </p:grpSp>
      <p:grpSp>
        <p:nvGrpSpPr>
          <p:cNvPr id="6256" name="群組 52"/>
          <p:cNvGrpSpPr>
            <a:grpSpLocks/>
          </p:cNvGrpSpPr>
          <p:nvPr/>
        </p:nvGrpSpPr>
        <p:grpSpPr bwMode="auto">
          <a:xfrm>
            <a:off x="2419350" y="1246188"/>
            <a:ext cx="357188" cy="357187"/>
            <a:chOff x="1571604" y="642918"/>
            <a:chExt cx="357190" cy="357190"/>
          </a:xfrm>
        </p:grpSpPr>
        <p:sp>
          <p:nvSpPr>
            <p:cNvPr id="54" name="橢圓 53"/>
            <p:cNvSpPr/>
            <p:nvPr/>
          </p:nvSpPr>
          <p:spPr>
            <a:xfrm>
              <a:off x="1571604" y="642918"/>
              <a:ext cx="357190" cy="35719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55" name="橢圓 54"/>
            <p:cNvSpPr/>
            <p:nvPr/>
          </p:nvSpPr>
          <p:spPr>
            <a:xfrm>
              <a:off x="1724005" y="795319"/>
              <a:ext cx="36513" cy="365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grpSp>
        <p:nvGrpSpPr>
          <p:cNvPr id="6259" name="群組 58"/>
          <p:cNvGrpSpPr>
            <a:grpSpLocks/>
          </p:cNvGrpSpPr>
          <p:nvPr/>
        </p:nvGrpSpPr>
        <p:grpSpPr bwMode="auto">
          <a:xfrm>
            <a:off x="1835150" y="620713"/>
            <a:ext cx="357188" cy="357187"/>
            <a:chOff x="1571604" y="642918"/>
            <a:chExt cx="357190" cy="357190"/>
          </a:xfrm>
        </p:grpSpPr>
        <p:sp>
          <p:nvSpPr>
            <p:cNvPr id="60" name="橢圓 59"/>
            <p:cNvSpPr/>
            <p:nvPr/>
          </p:nvSpPr>
          <p:spPr>
            <a:xfrm>
              <a:off x="1571604" y="642918"/>
              <a:ext cx="357190" cy="35719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61" name="橢圓 60"/>
            <p:cNvSpPr/>
            <p:nvPr/>
          </p:nvSpPr>
          <p:spPr>
            <a:xfrm>
              <a:off x="1724005" y="795319"/>
              <a:ext cx="36513" cy="365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grpSp>
        <p:nvGrpSpPr>
          <p:cNvPr id="6262" name="群組 64"/>
          <p:cNvGrpSpPr>
            <a:grpSpLocks/>
          </p:cNvGrpSpPr>
          <p:nvPr/>
        </p:nvGrpSpPr>
        <p:grpSpPr bwMode="auto">
          <a:xfrm>
            <a:off x="2406650" y="620713"/>
            <a:ext cx="357188" cy="357187"/>
            <a:chOff x="1571604" y="642918"/>
            <a:chExt cx="357190" cy="357190"/>
          </a:xfrm>
        </p:grpSpPr>
        <p:sp>
          <p:nvSpPr>
            <p:cNvPr id="66" name="橢圓 65"/>
            <p:cNvSpPr/>
            <p:nvPr/>
          </p:nvSpPr>
          <p:spPr>
            <a:xfrm>
              <a:off x="1571604" y="642918"/>
              <a:ext cx="357190" cy="35719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67" name="橢圓 66"/>
            <p:cNvSpPr/>
            <p:nvPr/>
          </p:nvSpPr>
          <p:spPr>
            <a:xfrm>
              <a:off x="1724005" y="795319"/>
              <a:ext cx="36513" cy="365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grpSp>
        <p:nvGrpSpPr>
          <p:cNvPr id="6265" name="群組 70"/>
          <p:cNvGrpSpPr>
            <a:grpSpLocks/>
          </p:cNvGrpSpPr>
          <p:nvPr/>
        </p:nvGrpSpPr>
        <p:grpSpPr bwMode="auto">
          <a:xfrm>
            <a:off x="2978150" y="620713"/>
            <a:ext cx="357188" cy="357187"/>
            <a:chOff x="1571604" y="642918"/>
            <a:chExt cx="357190" cy="357190"/>
          </a:xfrm>
        </p:grpSpPr>
        <p:sp>
          <p:nvSpPr>
            <p:cNvPr id="72" name="橢圓 71"/>
            <p:cNvSpPr/>
            <p:nvPr/>
          </p:nvSpPr>
          <p:spPr>
            <a:xfrm>
              <a:off x="1571604" y="642918"/>
              <a:ext cx="357190" cy="35719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73" name="橢圓 72"/>
            <p:cNvSpPr/>
            <p:nvPr/>
          </p:nvSpPr>
          <p:spPr>
            <a:xfrm>
              <a:off x="1724005" y="795319"/>
              <a:ext cx="36513" cy="365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grpSp>
        <p:nvGrpSpPr>
          <p:cNvPr id="6268" name="群組 73"/>
          <p:cNvGrpSpPr>
            <a:grpSpLocks/>
          </p:cNvGrpSpPr>
          <p:nvPr/>
        </p:nvGrpSpPr>
        <p:grpSpPr bwMode="auto">
          <a:xfrm>
            <a:off x="1843088" y="1246188"/>
            <a:ext cx="357187" cy="357187"/>
            <a:chOff x="1571604" y="642918"/>
            <a:chExt cx="357190" cy="357190"/>
          </a:xfrm>
        </p:grpSpPr>
        <p:sp>
          <p:nvSpPr>
            <p:cNvPr id="75" name="橢圓 74"/>
            <p:cNvSpPr/>
            <p:nvPr/>
          </p:nvSpPr>
          <p:spPr>
            <a:xfrm>
              <a:off x="1571604" y="642918"/>
              <a:ext cx="357190" cy="35719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76" name="橢圓 75"/>
            <p:cNvSpPr/>
            <p:nvPr/>
          </p:nvSpPr>
          <p:spPr>
            <a:xfrm>
              <a:off x="1724005" y="795319"/>
              <a:ext cx="36512" cy="365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grpSp>
        <p:nvGrpSpPr>
          <p:cNvPr id="6271" name="群組 124"/>
          <p:cNvGrpSpPr>
            <a:grpSpLocks/>
          </p:cNvGrpSpPr>
          <p:nvPr/>
        </p:nvGrpSpPr>
        <p:grpSpPr bwMode="auto">
          <a:xfrm>
            <a:off x="2995613" y="1246188"/>
            <a:ext cx="357187" cy="357187"/>
            <a:chOff x="1571604" y="642918"/>
            <a:chExt cx="357190" cy="357190"/>
          </a:xfrm>
        </p:grpSpPr>
        <p:sp>
          <p:nvSpPr>
            <p:cNvPr id="126" name="橢圓 125"/>
            <p:cNvSpPr/>
            <p:nvPr/>
          </p:nvSpPr>
          <p:spPr>
            <a:xfrm>
              <a:off x="1571604" y="642918"/>
              <a:ext cx="357190" cy="35719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127" name="橢圓 126"/>
            <p:cNvSpPr/>
            <p:nvPr/>
          </p:nvSpPr>
          <p:spPr>
            <a:xfrm>
              <a:off x="1724005" y="795319"/>
              <a:ext cx="36512" cy="3651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</p:grpSp>
      <p:sp>
        <p:nvSpPr>
          <p:cNvPr id="6274" name="文字方塊 274"/>
          <p:cNvSpPr txBox="1">
            <a:spLocks noChangeArrowheads="1"/>
          </p:cNvSpPr>
          <p:nvPr/>
        </p:nvSpPr>
        <p:spPr bwMode="auto">
          <a:xfrm>
            <a:off x="1627188" y="1608138"/>
            <a:ext cx="711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400"/>
              <a:t>BNC 16</a:t>
            </a:r>
            <a:endParaRPr kumimoji="0" lang="zh-TW" altLang="en-US" sz="1400"/>
          </a:p>
        </p:txBody>
      </p:sp>
      <p:sp>
        <p:nvSpPr>
          <p:cNvPr id="6275" name="文字方塊 275"/>
          <p:cNvSpPr txBox="1">
            <a:spLocks noChangeArrowheads="1"/>
          </p:cNvSpPr>
          <p:nvPr/>
        </p:nvSpPr>
        <p:spPr bwMode="auto">
          <a:xfrm>
            <a:off x="1619250" y="908050"/>
            <a:ext cx="711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400"/>
              <a:t>BNC 13</a:t>
            </a:r>
            <a:endParaRPr kumimoji="0" lang="zh-TW" altLang="en-US" sz="1400"/>
          </a:p>
        </p:txBody>
      </p:sp>
      <p:sp>
        <p:nvSpPr>
          <p:cNvPr id="6276" name="文字方塊 277"/>
          <p:cNvSpPr txBox="1">
            <a:spLocks noChangeArrowheads="1"/>
          </p:cNvSpPr>
          <p:nvPr/>
        </p:nvSpPr>
        <p:spPr bwMode="auto">
          <a:xfrm>
            <a:off x="2833688" y="917575"/>
            <a:ext cx="711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400"/>
              <a:t>BNC 11</a:t>
            </a:r>
            <a:endParaRPr kumimoji="0" lang="zh-TW" altLang="en-US" sz="1400"/>
          </a:p>
        </p:txBody>
      </p:sp>
      <p:sp>
        <p:nvSpPr>
          <p:cNvPr id="6277" name="文字方塊 278"/>
          <p:cNvSpPr txBox="1">
            <a:spLocks noChangeArrowheads="1"/>
          </p:cNvSpPr>
          <p:nvPr/>
        </p:nvSpPr>
        <p:spPr bwMode="auto">
          <a:xfrm>
            <a:off x="2816225" y="1619250"/>
            <a:ext cx="671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400"/>
              <a:t>BNC14</a:t>
            </a:r>
            <a:endParaRPr kumimoji="0" lang="zh-TW" altLang="en-US" sz="1400"/>
          </a:p>
        </p:txBody>
      </p:sp>
      <p:sp>
        <p:nvSpPr>
          <p:cNvPr id="6278" name="文字方塊 278"/>
          <p:cNvSpPr txBox="1">
            <a:spLocks noChangeArrowheads="1"/>
          </p:cNvSpPr>
          <p:nvPr/>
        </p:nvSpPr>
        <p:spPr bwMode="auto">
          <a:xfrm>
            <a:off x="2252663" y="1616075"/>
            <a:ext cx="671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400"/>
              <a:t>BNC15</a:t>
            </a:r>
            <a:endParaRPr kumimoji="0" lang="zh-TW" altLang="en-US" sz="1400"/>
          </a:p>
        </p:txBody>
      </p:sp>
      <p:sp>
        <p:nvSpPr>
          <p:cNvPr id="6279" name="文字方塊 277"/>
          <p:cNvSpPr txBox="1">
            <a:spLocks noChangeArrowheads="1"/>
          </p:cNvSpPr>
          <p:nvPr/>
        </p:nvSpPr>
        <p:spPr bwMode="auto">
          <a:xfrm>
            <a:off x="2195513" y="909638"/>
            <a:ext cx="711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r>
              <a:rPr kumimoji="0" lang="en-US" altLang="zh-TW" sz="1400"/>
              <a:t>BNC 12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23340453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清晰度">
  <a:themeElements>
    <a:clrScheme name="清晰度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古典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清晰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597</TotalTime>
  <Words>179</Words>
  <Application>Microsoft Office PowerPoint</Application>
  <PresentationFormat>如螢幕大小 (4:3)</PresentationFormat>
  <Paragraphs>68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3" baseType="lpstr">
      <vt:lpstr>微軟正黑體</vt:lpstr>
      <vt:lpstr>新細明體</vt:lpstr>
      <vt:lpstr>Arial</vt:lpstr>
      <vt:lpstr>Calibri</vt:lpstr>
      <vt:lpstr>清晰度</vt:lpstr>
      <vt:lpstr>Slightly More Expensive Solution</vt:lpstr>
      <vt:lpstr>Installation and Setting-up</vt:lpstr>
      <vt:lpstr>Pin Configuration</vt:lpstr>
      <vt:lpstr>PowerPoint 簡報</vt:lpstr>
      <vt:lpstr>Sending Output from Digital Terminals</vt:lpstr>
      <vt:lpstr>Resolution</vt:lpstr>
      <vt:lpstr>PowerPoint 簡報</vt:lpstr>
      <vt:lpstr>PowerPoint 簡報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Interaction with Hardwares</dc:title>
  <dc:creator>audachang</dc:creator>
  <cp:lastModifiedBy>audachang</cp:lastModifiedBy>
  <cp:revision>33</cp:revision>
  <cp:lastPrinted>2013-05-15T02:39:52Z</cp:lastPrinted>
  <dcterms:created xsi:type="dcterms:W3CDTF">2012-04-02T13:01:45Z</dcterms:created>
  <dcterms:modified xsi:type="dcterms:W3CDTF">2014-10-09T05:57:26Z</dcterms:modified>
</cp:coreProperties>
</file>